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0058400" cy="7772400"/>
  <p:notesSz cx="9388475" cy="710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1794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068932" cy="355415"/>
          </a:xfrm>
          <a:prstGeom prst="rect">
            <a:avLst/>
          </a:prstGeom>
        </p:spPr>
        <p:txBody>
          <a:bodyPr vert="horz" lIns="84876" tIns="42438" rIns="84876" bIns="42438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8063" y="1"/>
            <a:ext cx="4068932" cy="355415"/>
          </a:xfrm>
          <a:prstGeom prst="rect">
            <a:avLst/>
          </a:prstGeom>
        </p:spPr>
        <p:txBody>
          <a:bodyPr vert="horz" lIns="84876" tIns="42438" rIns="84876" bIns="42438" rtlCol="0"/>
          <a:lstStyle>
            <a:lvl1pPr algn="r">
              <a:defRPr sz="1100"/>
            </a:lvl1pPr>
          </a:lstStyle>
          <a:p>
            <a:fld id="{414B8507-6B49-4D5E-A7A1-17711DAEF43C}" type="datetimeFigureOut">
              <a:rPr lang="en-US" smtClean="0"/>
              <a:t>8/30/2021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0213" y="531813"/>
            <a:ext cx="3448050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4876" tIns="42438" rIns="84876" bIns="4243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9441" y="3374256"/>
            <a:ext cx="7509595" cy="3195824"/>
          </a:xfrm>
          <a:prstGeom prst="rect">
            <a:avLst/>
          </a:prstGeom>
        </p:spPr>
        <p:txBody>
          <a:bodyPr vert="horz" lIns="84876" tIns="42438" rIns="84876" bIns="424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745612"/>
            <a:ext cx="4068932" cy="355415"/>
          </a:xfrm>
          <a:prstGeom prst="rect">
            <a:avLst/>
          </a:prstGeom>
        </p:spPr>
        <p:txBody>
          <a:bodyPr vert="horz" lIns="84876" tIns="42438" rIns="84876" bIns="42438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8063" y="6745612"/>
            <a:ext cx="4068932" cy="355415"/>
          </a:xfrm>
          <a:prstGeom prst="rect">
            <a:avLst/>
          </a:prstGeom>
        </p:spPr>
        <p:txBody>
          <a:bodyPr vert="horz" lIns="84876" tIns="42438" rIns="84876" bIns="42438" rtlCol="0" anchor="b"/>
          <a:lstStyle>
            <a:lvl1pPr algn="r">
              <a:defRPr sz="1100"/>
            </a:lvl1pPr>
          </a:lstStyle>
          <a:p>
            <a:fld id="{F2F192EB-66A8-49BF-A1D2-4083CC8E5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906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79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0" i="0">
                <a:solidFill>
                  <a:srgbClr val="2B310A"/>
                </a:solidFill>
                <a:latin typeface="Calisto MT"/>
                <a:cs typeface="Calisto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Calisto MT"/>
                <a:cs typeface="Calisto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0" i="0">
                <a:solidFill>
                  <a:srgbClr val="2B310A"/>
                </a:solidFill>
                <a:latin typeface="Calisto MT"/>
                <a:cs typeface="Calisto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5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8/30/2021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0" i="0">
                <a:solidFill>
                  <a:srgbClr val="2B310A"/>
                </a:solidFill>
                <a:latin typeface="Calisto MT"/>
                <a:cs typeface="Calisto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8/30/2021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69305" y="467889"/>
            <a:ext cx="9125584" cy="68395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457875" y="464080"/>
            <a:ext cx="9149554" cy="68960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638215" y="1889019"/>
            <a:ext cx="2505456" cy="1027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8/30/2021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69305" y="467889"/>
            <a:ext cx="9125584" cy="68395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457875" y="464080"/>
            <a:ext cx="9151619" cy="68745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3190915" y="3280939"/>
            <a:ext cx="3657600" cy="9966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k object 19"/>
          <p:cNvSpPr/>
          <p:nvPr/>
        </p:nvSpPr>
        <p:spPr>
          <a:xfrm>
            <a:off x="3184565" y="649499"/>
            <a:ext cx="6437374" cy="7985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bk object 20"/>
          <p:cNvSpPr/>
          <p:nvPr/>
        </p:nvSpPr>
        <p:spPr>
          <a:xfrm>
            <a:off x="2682915" y="1589299"/>
            <a:ext cx="6903720" cy="8351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bk object 21"/>
          <p:cNvSpPr/>
          <p:nvPr/>
        </p:nvSpPr>
        <p:spPr>
          <a:xfrm>
            <a:off x="549315" y="4576339"/>
            <a:ext cx="8967216" cy="27645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72930" y="692362"/>
            <a:ext cx="6712539" cy="3536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0" i="0">
                <a:solidFill>
                  <a:srgbClr val="2B310A"/>
                </a:solidFill>
                <a:latin typeface="Calisto MT"/>
                <a:cs typeface="Calisto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8055" y="3315308"/>
            <a:ext cx="8802288" cy="38633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sto MT"/>
                <a:cs typeface="Calisto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7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8/30/2021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emf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hyperlink" Target="http://www.troop156bsa.com/" TargetMode="Externa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3711615" y="7315094"/>
            <a:ext cx="3072383" cy="2269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7039014" y="7339434"/>
            <a:ext cx="202878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www</a:t>
            </a:r>
            <a:r>
              <a:rPr sz="1400" b="1" spc="-5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.t</a:t>
            </a:r>
            <a:r>
              <a:rPr sz="1400" b="1" spc="0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r</a:t>
            </a:r>
            <a:r>
              <a:rPr sz="1400" b="1" spc="-10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oo</a:t>
            </a:r>
            <a:r>
              <a:rPr sz="1400" b="1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p</a:t>
            </a:r>
            <a:r>
              <a:rPr sz="1400" b="1" spc="-25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1</a:t>
            </a:r>
            <a:r>
              <a:rPr sz="1400" b="1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56</a:t>
            </a:r>
            <a:r>
              <a:rPr sz="1400" b="1" spc="-20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b</a:t>
            </a:r>
            <a:r>
              <a:rPr sz="1400" b="1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s</a:t>
            </a:r>
            <a:r>
              <a:rPr sz="1400" b="1" spc="-10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a.c</a:t>
            </a:r>
            <a:r>
              <a:rPr sz="1400" b="1" spc="5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o</a:t>
            </a:r>
            <a:r>
              <a:rPr sz="1400" b="1" spc="-15" dirty="0">
                <a:solidFill>
                  <a:srgbClr val="359067"/>
                </a:solidFill>
                <a:latin typeface="Calisto MT"/>
                <a:cs typeface="Calisto MT"/>
                <a:hlinkClick r:id="rId4"/>
              </a:rPr>
              <a:t>m</a:t>
            </a:r>
            <a:endParaRPr sz="1400" dirty="0">
              <a:latin typeface="Calisto MT"/>
              <a:cs typeface="Calisto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97315" y="6567699"/>
            <a:ext cx="2947416" cy="7223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4366243" y="5676481"/>
            <a:ext cx="2060448" cy="14311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</a:pPr>
            <a:r>
              <a:rPr sz="1550" spc="50" dirty="0">
                <a:latin typeface="Calisto MT"/>
                <a:cs typeface="Calisto MT"/>
              </a:rPr>
              <a:t>M</a:t>
            </a:r>
            <a:r>
              <a:rPr sz="1550" spc="5" dirty="0">
                <a:latin typeface="Calisto MT"/>
                <a:cs typeface="Calisto MT"/>
              </a:rPr>
              <a:t>e</a:t>
            </a:r>
            <a:r>
              <a:rPr sz="1550" spc="25" dirty="0">
                <a:latin typeface="Calisto MT"/>
                <a:cs typeface="Calisto MT"/>
              </a:rPr>
              <a:t>e</a:t>
            </a:r>
            <a:r>
              <a:rPr sz="1550" spc="5" dirty="0">
                <a:latin typeface="Calisto MT"/>
                <a:cs typeface="Calisto MT"/>
              </a:rPr>
              <a:t>t</a:t>
            </a:r>
            <a:r>
              <a:rPr sz="1550" spc="15" dirty="0">
                <a:latin typeface="Calisto MT"/>
                <a:cs typeface="Calisto MT"/>
              </a:rPr>
              <a:t>i</a:t>
            </a:r>
            <a:r>
              <a:rPr sz="1550" spc="5" dirty="0">
                <a:latin typeface="Calisto MT"/>
                <a:cs typeface="Calisto MT"/>
              </a:rPr>
              <a:t>n</a:t>
            </a:r>
            <a:r>
              <a:rPr sz="1550" spc="25" dirty="0">
                <a:latin typeface="Calisto MT"/>
                <a:cs typeface="Calisto MT"/>
              </a:rPr>
              <a:t>g</a:t>
            </a:r>
            <a:r>
              <a:rPr sz="1550" spc="10" dirty="0">
                <a:latin typeface="Calisto MT"/>
                <a:cs typeface="Calisto MT"/>
              </a:rPr>
              <a:t>s</a:t>
            </a:r>
            <a:r>
              <a:rPr sz="1550" spc="25" dirty="0">
                <a:latin typeface="Calisto MT"/>
                <a:cs typeface="Calisto MT"/>
              </a:rPr>
              <a:t> </a:t>
            </a:r>
            <a:r>
              <a:rPr sz="1550" spc="5" dirty="0">
                <a:latin typeface="Calisto MT"/>
                <a:cs typeface="Calisto MT"/>
              </a:rPr>
              <a:t>h</a:t>
            </a:r>
            <a:r>
              <a:rPr sz="1550" spc="25" dirty="0">
                <a:latin typeface="Calisto MT"/>
                <a:cs typeface="Calisto MT"/>
              </a:rPr>
              <a:t>e</a:t>
            </a:r>
            <a:r>
              <a:rPr sz="1550" spc="10" dirty="0">
                <a:latin typeface="Calisto MT"/>
                <a:cs typeface="Calisto MT"/>
              </a:rPr>
              <a:t>ld</a:t>
            </a:r>
            <a:r>
              <a:rPr sz="1550" spc="15" dirty="0">
                <a:latin typeface="Calisto MT"/>
                <a:cs typeface="Calisto MT"/>
              </a:rPr>
              <a:t> </a:t>
            </a:r>
            <a:r>
              <a:rPr sz="1550" spc="25" dirty="0">
                <a:latin typeface="Calisto MT"/>
                <a:cs typeface="Calisto MT"/>
              </a:rPr>
              <a:t>a</a:t>
            </a:r>
            <a:r>
              <a:rPr sz="1550" spc="5" dirty="0">
                <a:latin typeface="Calisto MT"/>
                <a:cs typeface="Calisto MT"/>
              </a:rPr>
              <a:t>t</a:t>
            </a:r>
            <a:r>
              <a:rPr lang="en-US" sz="1550" spc="5" dirty="0">
                <a:latin typeface="Calisto MT"/>
                <a:cs typeface="Calisto MT"/>
              </a:rPr>
              <a:t> Morgran Elem. 53800 Mound Rd Shelby Twp</a:t>
            </a:r>
          </a:p>
          <a:p>
            <a:pPr marL="12700" marR="5080" indent="-635" algn="ctr">
              <a:lnSpc>
                <a:spcPct val="100000"/>
              </a:lnSpc>
            </a:pPr>
            <a:r>
              <a:rPr lang="en-US" sz="1550" spc="5" dirty="0">
                <a:latin typeface="Calisto MT"/>
                <a:cs typeface="Calisto MT"/>
              </a:rPr>
              <a:t>Contact </a:t>
            </a:r>
          </a:p>
          <a:p>
            <a:pPr marL="12700" marR="5080" indent="-635" algn="ctr">
              <a:lnSpc>
                <a:spcPct val="100000"/>
              </a:lnSpc>
            </a:pPr>
            <a:r>
              <a:rPr lang="en-US" sz="1550" spc="5" dirty="0">
                <a:latin typeface="Calisto MT"/>
                <a:cs typeface="Calisto MT"/>
              </a:rPr>
              <a:t>Scott Boice</a:t>
            </a:r>
          </a:p>
          <a:p>
            <a:pPr marL="12700" marR="5080" indent="-635" algn="ctr">
              <a:lnSpc>
                <a:spcPct val="100000"/>
              </a:lnSpc>
            </a:pPr>
            <a:r>
              <a:rPr lang="en-US" sz="1550" spc="5" dirty="0">
                <a:latin typeface="Calisto MT"/>
                <a:cs typeface="Calisto MT"/>
              </a:rPr>
              <a:t>boice19@comcast.net</a:t>
            </a:r>
            <a:endParaRPr sz="1550" dirty="0">
              <a:latin typeface="Calisto MT"/>
              <a:cs typeface="Calisto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70290" y="2400254"/>
            <a:ext cx="2478024" cy="18072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US" sz="1200" dirty="0"/>
              <a:t>9/10 – Camporee Put in Bay Ohio</a:t>
            </a:r>
          </a:p>
          <a:p>
            <a:r>
              <a:rPr lang="en-US" sz="1200" dirty="0"/>
              <a:t>10/15 – Webelo Recruitment D-Bar-A</a:t>
            </a:r>
          </a:p>
          <a:p>
            <a:r>
              <a:rPr lang="en-US" sz="1200" dirty="0"/>
              <a:t>11/12 - Thanksgiving Cookout  Agawam</a:t>
            </a:r>
          </a:p>
          <a:p>
            <a:r>
              <a:rPr lang="en-US" sz="1200" dirty="0"/>
              <a:t>12/12  - Lock in.  Legacy 921 or Lifetime</a:t>
            </a:r>
          </a:p>
          <a:p>
            <a:r>
              <a:rPr lang="en-US" sz="1200" dirty="0"/>
              <a:t>1/21 – Winter Sports Muskegon</a:t>
            </a:r>
          </a:p>
          <a:p>
            <a:r>
              <a:rPr lang="en-US" sz="1200" dirty="0"/>
              <a:t>2/11 – Camp Grayling or Curling Midland</a:t>
            </a:r>
          </a:p>
          <a:p>
            <a:r>
              <a:rPr lang="en-US" sz="1200" dirty="0"/>
              <a:t>3/25  - Scout Skills @ D-Bar-A</a:t>
            </a:r>
          </a:p>
          <a:p>
            <a:r>
              <a:rPr lang="en-US" sz="1200" dirty="0"/>
              <a:t>4/29  - Cooking Competition @Camp MiaKonda , Toledo</a:t>
            </a:r>
          </a:p>
          <a:p>
            <a:r>
              <a:rPr lang="en-US" sz="1200" dirty="0"/>
              <a:t>5/?  - Port Huron Lighthouse Barracks and Grey Fox Naval Vessel</a:t>
            </a:r>
          </a:p>
          <a:p>
            <a:r>
              <a:rPr lang="en-US" sz="1200" dirty="0"/>
              <a:t>6/18 - Summer Camp Ransburg, Bloomington Ind</a:t>
            </a:r>
          </a:p>
          <a:p>
            <a:r>
              <a:rPr lang="en-US" sz="1200" dirty="0"/>
              <a:t>7/? – Indianapolis Motor Speedway, Indianapolis  Ind</a:t>
            </a:r>
          </a:p>
          <a:p>
            <a:r>
              <a:rPr lang="en-US" sz="1200" dirty="0"/>
              <a:t>8/? Backpacking Manitou Islands or Porcupine Mts.  </a:t>
            </a:r>
          </a:p>
          <a:p>
            <a:r>
              <a:rPr lang="en-US" sz="1200" dirty="0"/>
              <a:t>9/10 -  TBD </a:t>
            </a:r>
          </a:p>
        </p:txBody>
      </p:sp>
      <p:sp>
        <p:nvSpPr>
          <p:cNvPr id="10" name="object 10"/>
          <p:cNvSpPr/>
          <p:nvPr/>
        </p:nvSpPr>
        <p:spPr>
          <a:xfrm>
            <a:off x="3778925" y="577744"/>
            <a:ext cx="2396490" cy="16268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3759875" y="558694"/>
            <a:ext cx="2434590" cy="1664970"/>
          </a:xfrm>
          <a:custGeom>
            <a:avLst/>
            <a:gdLst/>
            <a:ahLst/>
            <a:cxnLst/>
            <a:rect l="l" t="t" r="r" b="b"/>
            <a:pathLst>
              <a:path w="2434590" h="1664970">
                <a:moveTo>
                  <a:pt x="289571" y="0"/>
                </a:moveTo>
                <a:lnTo>
                  <a:pt x="2144859" y="0"/>
                </a:lnTo>
                <a:lnTo>
                  <a:pt x="2174029" y="1666"/>
                </a:lnTo>
                <a:lnTo>
                  <a:pt x="2230569" y="13150"/>
                </a:lnTo>
                <a:lnTo>
                  <a:pt x="2306611" y="49611"/>
                </a:lnTo>
                <a:lnTo>
                  <a:pt x="2349497" y="84854"/>
                </a:lnTo>
                <a:lnTo>
                  <a:pt x="2385229" y="127819"/>
                </a:lnTo>
                <a:lnTo>
                  <a:pt x="2411383" y="176752"/>
                </a:lnTo>
                <a:lnTo>
                  <a:pt x="2428519" y="231539"/>
                </a:lnTo>
                <a:lnTo>
                  <a:pt x="2434431" y="289571"/>
                </a:lnTo>
                <a:lnTo>
                  <a:pt x="2434431" y="1375318"/>
                </a:lnTo>
                <a:lnTo>
                  <a:pt x="2428519" y="1433350"/>
                </a:lnTo>
                <a:lnTo>
                  <a:pt x="2411383" y="1488138"/>
                </a:lnTo>
                <a:lnTo>
                  <a:pt x="2385229" y="1537070"/>
                </a:lnTo>
                <a:lnTo>
                  <a:pt x="2349497" y="1580035"/>
                </a:lnTo>
                <a:lnTo>
                  <a:pt x="2306611" y="1615278"/>
                </a:lnTo>
                <a:lnTo>
                  <a:pt x="2257739" y="1641821"/>
                </a:lnTo>
                <a:lnTo>
                  <a:pt x="2202891" y="1658979"/>
                </a:lnTo>
                <a:lnTo>
                  <a:pt x="2144859" y="1664890"/>
                </a:lnTo>
                <a:lnTo>
                  <a:pt x="289571" y="1664890"/>
                </a:lnTo>
                <a:lnTo>
                  <a:pt x="231539" y="1658979"/>
                </a:lnTo>
                <a:lnTo>
                  <a:pt x="176691" y="1641821"/>
                </a:lnTo>
                <a:lnTo>
                  <a:pt x="127819" y="1615278"/>
                </a:lnTo>
                <a:lnTo>
                  <a:pt x="84890" y="1579999"/>
                </a:lnTo>
                <a:lnTo>
                  <a:pt x="49611" y="1537070"/>
                </a:lnTo>
                <a:lnTo>
                  <a:pt x="23069" y="1488198"/>
                </a:lnTo>
                <a:lnTo>
                  <a:pt x="5911" y="1433350"/>
                </a:lnTo>
                <a:lnTo>
                  <a:pt x="0" y="1375318"/>
                </a:lnTo>
                <a:lnTo>
                  <a:pt x="0" y="289571"/>
                </a:lnTo>
                <a:lnTo>
                  <a:pt x="5911" y="231539"/>
                </a:lnTo>
                <a:lnTo>
                  <a:pt x="23069" y="176691"/>
                </a:lnTo>
                <a:lnTo>
                  <a:pt x="49611" y="127819"/>
                </a:lnTo>
                <a:lnTo>
                  <a:pt x="84890" y="84890"/>
                </a:lnTo>
                <a:lnTo>
                  <a:pt x="127819" y="49611"/>
                </a:lnTo>
                <a:lnTo>
                  <a:pt x="176691" y="23069"/>
                </a:lnTo>
                <a:lnTo>
                  <a:pt x="231539" y="5911"/>
                </a:lnTo>
                <a:lnTo>
                  <a:pt x="289571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7200940" y="5756804"/>
            <a:ext cx="2045968" cy="1534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7181882" y="5737740"/>
            <a:ext cx="2084070" cy="1572895"/>
          </a:xfrm>
          <a:custGeom>
            <a:avLst/>
            <a:gdLst/>
            <a:ahLst/>
            <a:cxnLst/>
            <a:rect l="l" t="t" r="r" b="b"/>
            <a:pathLst>
              <a:path w="2084070" h="1572895">
                <a:moveTo>
                  <a:pt x="1042204" y="0"/>
                </a:moveTo>
                <a:lnTo>
                  <a:pt x="1148016" y="4023"/>
                </a:lnTo>
                <a:lnTo>
                  <a:pt x="1251074" y="15697"/>
                </a:lnTo>
                <a:lnTo>
                  <a:pt x="1350551" y="35029"/>
                </a:lnTo>
                <a:lnTo>
                  <a:pt x="1446022" y="61213"/>
                </a:lnTo>
                <a:lnTo>
                  <a:pt x="1536750" y="93875"/>
                </a:lnTo>
                <a:lnTo>
                  <a:pt x="1622719" y="133025"/>
                </a:lnTo>
                <a:lnTo>
                  <a:pt x="1702730" y="177880"/>
                </a:lnTo>
                <a:lnTo>
                  <a:pt x="1776767" y="228452"/>
                </a:lnTo>
                <a:lnTo>
                  <a:pt x="1844017" y="283953"/>
                </a:lnTo>
                <a:lnTo>
                  <a:pt x="1904494" y="344430"/>
                </a:lnTo>
                <a:lnTo>
                  <a:pt x="1956993" y="409138"/>
                </a:lnTo>
                <a:lnTo>
                  <a:pt x="2001021" y="478034"/>
                </a:lnTo>
                <a:lnTo>
                  <a:pt x="2036408" y="550434"/>
                </a:lnTo>
                <a:lnTo>
                  <a:pt x="2050815" y="588304"/>
                </a:lnTo>
                <a:lnTo>
                  <a:pt x="2062716" y="626471"/>
                </a:lnTo>
                <a:lnTo>
                  <a:pt x="2071718" y="665750"/>
                </a:lnTo>
                <a:lnTo>
                  <a:pt x="2078670" y="705010"/>
                </a:lnTo>
                <a:lnTo>
                  <a:pt x="2082780" y="745281"/>
                </a:lnTo>
                <a:lnTo>
                  <a:pt x="2084008" y="786226"/>
                </a:lnTo>
                <a:lnTo>
                  <a:pt x="2082780" y="826761"/>
                </a:lnTo>
                <a:lnTo>
                  <a:pt x="2078671" y="867426"/>
                </a:lnTo>
                <a:lnTo>
                  <a:pt x="2071714" y="906716"/>
                </a:lnTo>
                <a:lnTo>
                  <a:pt x="2062716" y="945570"/>
                </a:lnTo>
                <a:lnTo>
                  <a:pt x="2050825" y="984114"/>
                </a:lnTo>
                <a:lnTo>
                  <a:pt x="2036400" y="1022031"/>
                </a:lnTo>
                <a:lnTo>
                  <a:pt x="2001009" y="1094032"/>
                </a:lnTo>
                <a:lnTo>
                  <a:pt x="1956993" y="1162910"/>
                </a:lnTo>
                <a:lnTo>
                  <a:pt x="1904494" y="1227618"/>
                </a:lnTo>
                <a:lnTo>
                  <a:pt x="1844041" y="1288071"/>
                </a:lnTo>
                <a:lnTo>
                  <a:pt x="1776768" y="1343997"/>
                </a:lnTo>
                <a:lnTo>
                  <a:pt x="1702729" y="1394165"/>
                </a:lnTo>
                <a:lnTo>
                  <a:pt x="1622720" y="1439423"/>
                </a:lnTo>
                <a:lnTo>
                  <a:pt x="1536749" y="1478170"/>
                </a:lnTo>
                <a:lnTo>
                  <a:pt x="1446058" y="1511222"/>
                </a:lnTo>
                <a:lnTo>
                  <a:pt x="1350515" y="1537426"/>
                </a:lnTo>
                <a:lnTo>
                  <a:pt x="1251073" y="1556348"/>
                </a:lnTo>
                <a:lnTo>
                  <a:pt x="1148053" y="1568421"/>
                </a:lnTo>
                <a:lnTo>
                  <a:pt x="1042204" y="1572445"/>
                </a:lnTo>
                <a:lnTo>
                  <a:pt x="935992" y="1568422"/>
                </a:lnTo>
                <a:lnTo>
                  <a:pt x="832933" y="1556748"/>
                </a:lnTo>
                <a:lnTo>
                  <a:pt x="733456" y="1537416"/>
                </a:lnTo>
                <a:lnTo>
                  <a:pt x="637985" y="1511232"/>
                </a:lnTo>
                <a:lnTo>
                  <a:pt x="547241" y="1478564"/>
                </a:lnTo>
                <a:lnTo>
                  <a:pt x="461655" y="1439405"/>
                </a:lnTo>
                <a:lnTo>
                  <a:pt x="381295" y="1394177"/>
                </a:lnTo>
                <a:lnTo>
                  <a:pt x="307239" y="1343997"/>
                </a:lnTo>
                <a:lnTo>
                  <a:pt x="239991" y="1288092"/>
                </a:lnTo>
                <a:lnTo>
                  <a:pt x="179513" y="1228019"/>
                </a:lnTo>
                <a:lnTo>
                  <a:pt x="126998" y="1162885"/>
                </a:lnTo>
                <a:lnTo>
                  <a:pt x="82998" y="1094032"/>
                </a:lnTo>
                <a:lnTo>
                  <a:pt x="47607" y="1022031"/>
                </a:lnTo>
                <a:lnTo>
                  <a:pt x="33182" y="984114"/>
                </a:lnTo>
                <a:lnTo>
                  <a:pt x="21290" y="945570"/>
                </a:lnTo>
                <a:lnTo>
                  <a:pt x="12293" y="906716"/>
                </a:lnTo>
                <a:lnTo>
                  <a:pt x="5336" y="867426"/>
                </a:lnTo>
                <a:lnTo>
                  <a:pt x="1227" y="826761"/>
                </a:lnTo>
                <a:lnTo>
                  <a:pt x="0" y="786226"/>
                </a:lnTo>
                <a:lnTo>
                  <a:pt x="1227" y="745281"/>
                </a:lnTo>
                <a:lnTo>
                  <a:pt x="5337" y="705010"/>
                </a:lnTo>
                <a:lnTo>
                  <a:pt x="12289" y="665750"/>
                </a:lnTo>
                <a:lnTo>
                  <a:pt x="21290" y="626471"/>
                </a:lnTo>
                <a:lnTo>
                  <a:pt x="33192" y="588304"/>
                </a:lnTo>
                <a:lnTo>
                  <a:pt x="47599" y="550434"/>
                </a:lnTo>
                <a:lnTo>
                  <a:pt x="82986" y="478034"/>
                </a:lnTo>
                <a:lnTo>
                  <a:pt x="127014" y="409138"/>
                </a:lnTo>
                <a:lnTo>
                  <a:pt x="179513" y="344430"/>
                </a:lnTo>
                <a:lnTo>
                  <a:pt x="239990" y="283953"/>
                </a:lnTo>
                <a:lnTo>
                  <a:pt x="307240" y="228452"/>
                </a:lnTo>
                <a:lnTo>
                  <a:pt x="381294" y="177868"/>
                </a:lnTo>
                <a:lnTo>
                  <a:pt x="461688" y="133025"/>
                </a:lnTo>
                <a:lnTo>
                  <a:pt x="547241" y="93881"/>
                </a:lnTo>
                <a:lnTo>
                  <a:pt x="637985" y="61213"/>
                </a:lnTo>
                <a:lnTo>
                  <a:pt x="733456" y="35029"/>
                </a:lnTo>
                <a:lnTo>
                  <a:pt x="832933" y="15697"/>
                </a:lnTo>
                <a:lnTo>
                  <a:pt x="935992" y="4023"/>
                </a:lnTo>
                <a:lnTo>
                  <a:pt x="1042204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8143280" y="4630314"/>
            <a:ext cx="1219200" cy="914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8124187" y="4611250"/>
            <a:ext cx="1257935" cy="953135"/>
          </a:xfrm>
          <a:custGeom>
            <a:avLst/>
            <a:gdLst/>
            <a:ahLst/>
            <a:cxnLst/>
            <a:rect l="l" t="t" r="r" b="b"/>
            <a:pathLst>
              <a:path w="1257934" h="953135">
                <a:moveTo>
                  <a:pt x="628693" y="0"/>
                </a:moveTo>
                <a:lnTo>
                  <a:pt x="692427" y="2435"/>
                </a:lnTo>
                <a:lnTo>
                  <a:pt x="754222" y="9347"/>
                </a:lnTo>
                <a:lnTo>
                  <a:pt x="814442" y="21146"/>
                </a:lnTo>
                <a:lnTo>
                  <a:pt x="871784" y="37007"/>
                </a:lnTo>
                <a:lnTo>
                  <a:pt x="926387" y="56566"/>
                </a:lnTo>
                <a:lnTo>
                  <a:pt x="978230" y="80242"/>
                </a:lnTo>
                <a:lnTo>
                  <a:pt x="1026511" y="107247"/>
                </a:lnTo>
                <a:lnTo>
                  <a:pt x="1071150" y="137962"/>
                </a:lnTo>
                <a:lnTo>
                  <a:pt x="1111788" y="171212"/>
                </a:lnTo>
                <a:lnTo>
                  <a:pt x="1148485" y="207909"/>
                </a:lnTo>
                <a:lnTo>
                  <a:pt x="1180369" y="247246"/>
                </a:lnTo>
                <a:lnTo>
                  <a:pt x="1206917" y="289143"/>
                </a:lnTo>
                <a:lnTo>
                  <a:pt x="1228530" y="333199"/>
                </a:lnTo>
                <a:lnTo>
                  <a:pt x="1244412" y="379172"/>
                </a:lnTo>
                <a:lnTo>
                  <a:pt x="1254039" y="426893"/>
                </a:lnTo>
                <a:lnTo>
                  <a:pt x="1257386" y="476263"/>
                </a:lnTo>
                <a:lnTo>
                  <a:pt x="1254039" y="525634"/>
                </a:lnTo>
                <a:lnTo>
                  <a:pt x="1244412" y="573355"/>
                </a:lnTo>
                <a:lnTo>
                  <a:pt x="1228530" y="619328"/>
                </a:lnTo>
                <a:lnTo>
                  <a:pt x="1206917" y="663384"/>
                </a:lnTo>
                <a:lnTo>
                  <a:pt x="1180369" y="705281"/>
                </a:lnTo>
                <a:lnTo>
                  <a:pt x="1148485" y="744618"/>
                </a:lnTo>
                <a:lnTo>
                  <a:pt x="1111829" y="781274"/>
                </a:lnTo>
                <a:lnTo>
                  <a:pt x="1071151" y="814967"/>
                </a:lnTo>
                <a:lnTo>
                  <a:pt x="1026459" y="845309"/>
                </a:lnTo>
                <a:lnTo>
                  <a:pt x="978230" y="872285"/>
                </a:lnTo>
                <a:lnTo>
                  <a:pt x="926387" y="895960"/>
                </a:lnTo>
                <a:lnTo>
                  <a:pt x="871784" y="915520"/>
                </a:lnTo>
                <a:lnTo>
                  <a:pt x="814442" y="931380"/>
                </a:lnTo>
                <a:lnTo>
                  <a:pt x="754222" y="943180"/>
                </a:lnTo>
                <a:lnTo>
                  <a:pt x="692427" y="950092"/>
                </a:lnTo>
                <a:lnTo>
                  <a:pt x="628693" y="952527"/>
                </a:lnTo>
                <a:lnTo>
                  <a:pt x="564959" y="950092"/>
                </a:lnTo>
                <a:lnTo>
                  <a:pt x="503163" y="943180"/>
                </a:lnTo>
                <a:lnTo>
                  <a:pt x="442944" y="931380"/>
                </a:lnTo>
                <a:lnTo>
                  <a:pt x="385602" y="915520"/>
                </a:lnTo>
                <a:lnTo>
                  <a:pt x="330999" y="895960"/>
                </a:lnTo>
                <a:lnTo>
                  <a:pt x="279156" y="872285"/>
                </a:lnTo>
                <a:lnTo>
                  <a:pt x="230927" y="845309"/>
                </a:lnTo>
                <a:lnTo>
                  <a:pt x="186235" y="814967"/>
                </a:lnTo>
                <a:lnTo>
                  <a:pt x="145557" y="781274"/>
                </a:lnTo>
                <a:lnTo>
                  <a:pt x="108901" y="744618"/>
                </a:lnTo>
                <a:lnTo>
                  <a:pt x="77017" y="705281"/>
                </a:lnTo>
                <a:lnTo>
                  <a:pt x="50469" y="663384"/>
                </a:lnTo>
                <a:lnTo>
                  <a:pt x="28856" y="619328"/>
                </a:lnTo>
                <a:lnTo>
                  <a:pt x="12974" y="573355"/>
                </a:lnTo>
                <a:lnTo>
                  <a:pt x="3347" y="525634"/>
                </a:lnTo>
                <a:lnTo>
                  <a:pt x="0" y="476263"/>
                </a:lnTo>
                <a:lnTo>
                  <a:pt x="3347" y="426893"/>
                </a:lnTo>
                <a:lnTo>
                  <a:pt x="12974" y="379172"/>
                </a:lnTo>
                <a:lnTo>
                  <a:pt x="28856" y="333199"/>
                </a:lnTo>
                <a:lnTo>
                  <a:pt x="50469" y="289143"/>
                </a:lnTo>
                <a:lnTo>
                  <a:pt x="77017" y="247246"/>
                </a:lnTo>
                <a:lnTo>
                  <a:pt x="108901" y="207909"/>
                </a:lnTo>
                <a:lnTo>
                  <a:pt x="145598" y="171212"/>
                </a:lnTo>
                <a:lnTo>
                  <a:pt x="186236" y="137962"/>
                </a:lnTo>
                <a:lnTo>
                  <a:pt x="230875" y="107247"/>
                </a:lnTo>
                <a:lnTo>
                  <a:pt x="279156" y="80242"/>
                </a:lnTo>
                <a:lnTo>
                  <a:pt x="330999" y="56566"/>
                </a:lnTo>
                <a:lnTo>
                  <a:pt x="385602" y="37007"/>
                </a:lnTo>
                <a:lnTo>
                  <a:pt x="442944" y="21146"/>
                </a:lnTo>
                <a:lnTo>
                  <a:pt x="503163" y="9347"/>
                </a:lnTo>
                <a:lnTo>
                  <a:pt x="564959" y="2435"/>
                </a:lnTo>
                <a:lnTo>
                  <a:pt x="628693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725591" y="5454671"/>
            <a:ext cx="2228088" cy="15118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765850" y="3989599"/>
            <a:ext cx="2146299" cy="14300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746800" y="3970549"/>
            <a:ext cx="2184400" cy="1468120"/>
          </a:xfrm>
          <a:custGeom>
            <a:avLst/>
            <a:gdLst/>
            <a:ahLst/>
            <a:cxnLst/>
            <a:rect l="l" t="t" r="r" b="b"/>
            <a:pathLst>
              <a:path w="2184400" h="1468120">
                <a:moveTo>
                  <a:pt x="257103" y="0"/>
                </a:moveTo>
                <a:lnTo>
                  <a:pt x="1927296" y="0"/>
                </a:lnTo>
                <a:lnTo>
                  <a:pt x="1952923" y="1260"/>
                </a:lnTo>
                <a:lnTo>
                  <a:pt x="2027175" y="20076"/>
                </a:lnTo>
                <a:lnTo>
                  <a:pt x="2070894" y="44079"/>
                </a:lnTo>
                <a:lnTo>
                  <a:pt x="2109036" y="75364"/>
                </a:lnTo>
                <a:lnTo>
                  <a:pt x="2140321" y="113505"/>
                </a:lnTo>
                <a:lnTo>
                  <a:pt x="2164324" y="157225"/>
                </a:lnTo>
                <a:lnTo>
                  <a:pt x="2179212" y="205294"/>
                </a:lnTo>
                <a:lnTo>
                  <a:pt x="2184400" y="257103"/>
                </a:lnTo>
                <a:lnTo>
                  <a:pt x="2184400" y="1211334"/>
                </a:lnTo>
                <a:lnTo>
                  <a:pt x="2179209" y="1263167"/>
                </a:lnTo>
                <a:lnTo>
                  <a:pt x="2164312" y="1310837"/>
                </a:lnTo>
                <a:lnTo>
                  <a:pt x="2140321" y="1354534"/>
                </a:lnTo>
                <a:lnTo>
                  <a:pt x="2109036" y="1392676"/>
                </a:lnTo>
                <a:lnTo>
                  <a:pt x="2070894" y="1423961"/>
                </a:lnTo>
                <a:lnTo>
                  <a:pt x="2027175" y="1447964"/>
                </a:lnTo>
                <a:lnTo>
                  <a:pt x="1979106" y="1462853"/>
                </a:lnTo>
                <a:lnTo>
                  <a:pt x="1927296" y="1468040"/>
                </a:lnTo>
                <a:lnTo>
                  <a:pt x="257103" y="1468040"/>
                </a:lnTo>
                <a:lnTo>
                  <a:pt x="205294" y="1462853"/>
                </a:lnTo>
                <a:lnTo>
                  <a:pt x="157225" y="1447964"/>
                </a:lnTo>
                <a:lnTo>
                  <a:pt x="113505" y="1423961"/>
                </a:lnTo>
                <a:lnTo>
                  <a:pt x="75364" y="1392676"/>
                </a:lnTo>
                <a:lnTo>
                  <a:pt x="44079" y="1354534"/>
                </a:lnTo>
                <a:lnTo>
                  <a:pt x="20088" y="1310837"/>
                </a:lnTo>
                <a:lnTo>
                  <a:pt x="5191" y="1263167"/>
                </a:lnTo>
                <a:lnTo>
                  <a:pt x="0" y="1211334"/>
                </a:lnTo>
                <a:lnTo>
                  <a:pt x="0" y="257103"/>
                </a:lnTo>
                <a:lnTo>
                  <a:pt x="5187" y="205294"/>
                </a:lnTo>
                <a:lnTo>
                  <a:pt x="20076" y="157225"/>
                </a:lnTo>
                <a:lnTo>
                  <a:pt x="44079" y="113505"/>
                </a:lnTo>
                <a:lnTo>
                  <a:pt x="75364" y="75364"/>
                </a:lnTo>
                <a:lnTo>
                  <a:pt x="113505" y="44079"/>
                </a:lnTo>
                <a:lnTo>
                  <a:pt x="157225" y="20076"/>
                </a:lnTo>
                <a:lnTo>
                  <a:pt x="205294" y="5187"/>
                </a:lnTo>
                <a:lnTo>
                  <a:pt x="257103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6670715" y="1925214"/>
            <a:ext cx="2779776" cy="78333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701715" y="2950739"/>
            <a:ext cx="2602991" cy="89001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 txBox="1"/>
          <p:nvPr/>
        </p:nvSpPr>
        <p:spPr>
          <a:xfrm>
            <a:off x="722184" y="1900150"/>
            <a:ext cx="22237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195" indent="-24130">
              <a:lnSpc>
                <a:spcPct val="100000"/>
              </a:lnSpc>
            </a:pPr>
            <a:r>
              <a:rPr lang="en-US" sz="2400" spc="15" dirty="0">
                <a:latin typeface="Calibri" panose="020F0502020204030204" pitchFamily="34" charset="0"/>
                <a:cs typeface="Calisto MT"/>
              </a:rPr>
              <a:t>Monday Meetings 7pm</a:t>
            </a:r>
            <a:endParaRPr sz="2400" dirty="0">
              <a:latin typeface="Calisto MT"/>
              <a:cs typeface="Calisto MT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95445" y="6216423"/>
            <a:ext cx="3533647" cy="129116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 txBox="1"/>
          <p:nvPr/>
        </p:nvSpPr>
        <p:spPr>
          <a:xfrm>
            <a:off x="391835" y="6077880"/>
            <a:ext cx="2861310" cy="10754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Symbol"/>
              <a:buChar char=""/>
              <a:tabLst>
                <a:tab pos="241300" algn="l"/>
              </a:tabLst>
            </a:pPr>
            <a:r>
              <a:rPr sz="1050" b="1" spc="20" dirty="0">
                <a:latin typeface="Calisto MT"/>
                <a:cs typeface="Calisto MT"/>
              </a:rPr>
              <a:t>Tr</a:t>
            </a:r>
            <a:r>
              <a:rPr sz="1050" b="1" spc="10" dirty="0">
                <a:latin typeface="Calisto MT"/>
                <a:cs typeface="Calisto MT"/>
              </a:rPr>
              <a:t>oop</a:t>
            </a:r>
            <a:r>
              <a:rPr sz="1050" b="1" spc="35" dirty="0">
                <a:latin typeface="Calisto MT"/>
                <a:cs typeface="Calisto MT"/>
              </a:rPr>
              <a:t> </a:t>
            </a:r>
            <a:r>
              <a:rPr sz="1050" b="1" spc="10" dirty="0">
                <a:latin typeface="Calisto MT"/>
                <a:cs typeface="Calisto MT"/>
              </a:rPr>
              <a:t>156</a:t>
            </a:r>
            <a:r>
              <a:rPr sz="1050" b="1" spc="45" dirty="0">
                <a:latin typeface="Calisto MT"/>
                <a:cs typeface="Calisto MT"/>
              </a:rPr>
              <a:t> </a:t>
            </a:r>
            <a:r>
              <a:rPr sz="1050" b="1" spc="10" dirty="0">
                <a:latin typeface="Calisto MT"/>
                <a:cs typeface="Calisto MT"/>
              </a:rPr>
              <a:t>o</a:t>
            </a:r>
            <a:r>
              <a:rPr sz="1050" b="1" spc="-5" dirty="0">
                <a:latin typeface="Calisto MT"/>
                <a:cs typeface="Calisto MT"/>
              </a:rPr>
              <a:t>r</a:t>
            </a:r>
            <a:r>
              <a:rPr sz="1050" b="1" spc="25" dirty="0">
                <a:latin typeface="Calisto MT"/>
                <a:cs typeface="Calisto MT"/>
              </a:rPr>
              <a:t>i</a:t>
            </a:r>
            <a:r>
              <a:rPr sz="1050" b="1" spc="10" dirty="0">
                <a:latin typeface="Calisto MT"/>
                <a:cs typeface="Calisto MT"/>
              </a:rPr>
              <a:t>g</a:t>
            </a:r>
            <a:r>
              <a:rPr sz="1050" b="1" spc="25" dirty="0">
                <a:latin typeface="Calisto MT"/>
                <a:cs typeface="Calisto MT"/>
              </a:rPr>
              <a:t>i</a:t>
            </a:r>
            <a:r>
              <a:rPr sz="1050" b="1" dirty="0">
                <a:latin typeface="Calisto MT"/>
                <a:cs typeface="Calisto MT"/>
              </a:rPr>
              <a:t>n</a:t>
            </a:r>
            <a:r>
              <a:rPr sz="1050" b="1" spc="15" dirty="0">
                <a:latin typeface="Calisto MT"/>
                <a:cs typeface="Calisto MT"/>
              </a:rPr>
              <a:t>at</a:t>
            </a:r>
            <a:r>
              <a:rPr sz="1050" b="1" dirty="0">
                <a:latin typeface="Calisto MT"/>
                <a:cs typeface="Calisto MT"/>
              </a:rPr>
              <a:t>e</a:t>
            </a:r>
            <a:r>
              <a:rPr sz="1050" b="1" spc="10" dirty="0">
                <a:latin typeface="Calisto MT"/>
                <a:cs typeface="Calisto MT"/>
              </a:rPr>
              <a:t>d</a:t>
            </a:r>
            <a:r>
              <a:rPr sz="1050" b="1" spc="35" dirty="0">
                <a:latin typeface="Calisto MT"/>
                <a:cs typeface="Calisto MT"/>
              </a:rPr>
              <a:t> 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10" dirty="0">
                <a:latin typeface="Calisto MT"/>
                <a:cs typeface="Calisto MT"/>
              </a:rPr>
              <a:t>n</a:t>
            </a:r>
            <a:r>
              <a:rPr sz="1050" b="1" spc="35" dirty="0">
                <a:latin typeface="Calisto MT"/>
                <a:cs typeface="Calisto MT"/>
              </a:rPr>
              <a:t> </a:t>
            </a:r>
            <a:r>
              <a:rPr sz="1050" b="1" spc="10" dirty="0">
                <a:latin typeface="Calisto MT"/>
                <a:cs typeface="Calisto MT"/>
              </a:rPr>
              <a:t>1</a:t>
            </a:r>
            <a:r>
              <a:rPr sz="1050" b="1" spc="35" dirty="0">
                <a:latin typeface="Calisto MT"/>
                <a:cs typeface="Calisto MT"/>
              </a:rPr>
              <a:t>9</a:t>
            </a:r>
            <a:r>
              <a:rPr sz="1050" b="1" spc="10" dirty="0">
                <a:latin typeface="Calisto MT"/>
                <a:cs typeface="Calisto MT"/>
              </a:rPr>
              <a:t>67</a:t>
            </a:r>
            <a:endParaRPr sz="1050" dirty="0">
              <a:latin typeface="Calisto MT"/>
              <a:cs typeface="Calisto MT"/>
            </a:endParaRPr>
          </a:p>
          <a:p>
            <a:pPr marL="241300" indent="-228600">
              <a:lnSpc>
                <a:spcPct val="100000"/>
              </a:lnSpc>
              <a:spcBef>
                <a:spcPts val="200"/>
              </a:spcBef>
              <a:buFont typeface="Symbol"/>
              <a:buChar char=""/>
              <a:tabLst>
                <a:tab pos="241300" algn="l"/>
              </a:tabLst>
            </a:pPr>
            <a:r>
              <a:rPr lang="en-US" sz="1050" b="1" spc="10" dirty="0">
                <a:latin typeface="Calisto MT"/>
                <a:cs typeface="Calisto MT"/>
              </a:rPr>
              <a:t>33 </a:t>
            </a:r>
            <a:r>
              <a:rPr sz="1050" b="1" spc="20" dirty="0">
                <a:latin typeface="Calisto MT"/>
                <a:cs typeface="Calisto MT"/>
              </a:rPr>
              <a:t>a</a:t>
            </a:r>
            <a:r>
              <a:rPr sz="1050" b="1" spc="25" dirty="0">
                <a:latin typeface="Calisto MT"/>
                <a:cs typeface="Calisto MT"/>
              </a:rPr>
              <a:t>c</a:t>
            </a:r>
            <a:r>
              <a:rPr sz="1050" b="1" spc="15" dirty="0">
                <a:latin typeface="Calisto MT"/>
                <a:cs typeface="Calisto MT"/>
              </a:rPr>
              <a:t>t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10" dirty="0">
                <a:latin typeface="Calisto MT"/>
                <a:cs typeface="Calisto MT"/>
              </a:rPr>
              <a:t>ve</a:t>
            </a:r>
            <a:r>
              <a:rPr sz="1050" b="1" spc="40" dirty="0">
                <a:latin typeface="Calisto MT"/>
                <a:cs typeface="Calisto MT"/>
              </a:rPr>
              <a:t> </a:t>
            </a:r>
            <a:r>
              <a:rPr sz="1050" b="1" spc="20" dirty="0">
                <a:latin typeface="Calisto MT"/>
                <a:cs typeface="Calisto MT"/>
              </a:rPr>
              <a:t>B</a:t>
            </a:r>
            <a:r>
              <a:rPr sz="1050" b="1" spc="10" dirty="0">
                <a:latin typeface="Calisto MT"/>
                <a:cs typeface="Calisto MT"/>
              </a:rPr>
              <a:t>oy</a:t>
            </a:r>
            <a:r>
              <a:rPr sz="1050" b="1" spc="5" dirty="0">
                <a:latin typeface="Calisto MT"/>
                <a:cs typeface="Calisto MT"/>
              </a:rPr>
              <a:t> </a:t>
            </a:r>
            <a:r>
              <a:rPr sz="1050" b="1" spc="35" dirty="0">
                <a:latin typeface="Calisto MT"/>
                <a:cs typeface="Calisto MT"/>
              </a:rPr>
              <a:t>S</a:t>
            </a:r>
            <a:r>
              <a:rPr sz="1050" b="1" dirty="0">
                <a:latin typeface="Calisto MT"/>
                <a:cs typeface="Calisto MT"/>
              </a:rPr>
              <a:t>c</a:t>
            </a:r>
            <a:r>
              <a:rPr sz="1050" b="1" spc="35" dirty="0">
                <a:latin typeface="Calisto MT"/>
                <a:cs typeface="Calisto MT"/>
              </a:rPr>
              <a:t>o</a:t>
            </a:r>
            <a:r>
              <a:rPr sz="1050" b="1" spc="10" dirty="0">
                <a:latin typeface="Calisto MT"/>
                <a:cs typeface="Calisto MT"/>
              </a:rPr>
              <a:t>u</a:t>
            </a:r>
            <a:r>
              <a:rPr sz="1050" b="1" spc="15" dirty="0">
                <a:latin typeface="Calisto MT"/>
                <a:cs typeface="Calisto MT"/>
              </a:rPr>
              <a:t>t</a:t>
            </a:r>
            <a:r>
              <a:rPr sz="1050" b="1" spc="5" dirty="0">
                <a:latin typeface="Calisto MT"/>
                <a:cs typeface="Calisto MT"/>
              </a:rPr>
              <a:t>s</a:t>
            </a:r>
            <a:r>
              <a:rPr sz="1050" b="1" spc="10" dirty="0">
                <a:latin typeface="Calisto MT"/>
                <a:cs typeface="Calisto MT"/>
              </a:rPr>
              <a:t> 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10" dirty="0">
                <a:latin typeface="Calisto MT"/>
                <a:cs typeface="Calisto MT"/>
              </a:rPr>
              <a:t>n</a:t>
            </a:r>
            <a:r>
              <a:rPr sz="1050" b="1" spc="35" dirty="0">
                <a:latin typeface="Calisto MT"/>
                <a:cs typeface="Calisto MT"/>
              </a:rPr>
              <a:t> </a:t>
            </a:r>
            <a:r>
              <a:rPr sz="1050" b="1" spc="10" dirty="0">
                <a:latin typeface="Calisto MT"/>
                <a:cs typeface="Calisto MT"/>
              </a:rPr>
              <a:t>our</a:t>
            </a:r>
            <a:r>
              <a:rPr sz="1050" b="1" spc="35" dirty="0">
                <a:latin typeface="Calisto MT"/>
                <a:cs typeface="Calisto MT"/>
              </a:rPr>
              <a:t> </a:t>
            </a:r>
            <a:r>
              <a:rPr sz="1050" b="1" spc="-5" dirty="0">
                <a:latin typeface="Calisto MT"/>
                <a:cs typeface="Calisto MT"/>
              </a:rPr>
              <a:t>b</a:t>
            </a:r>
            <a:r>
              <a:rPr sz="1050" b="1" spc="35" dirty="0">
                <a:latin typeface="Calisto MT"/>
                <a:cs typeface="Calisto MT"/>
              </a:rPr>
              <a:t>o</a:t>
            </a:r>
            <a:r>
              <a:rPr sz="1050" b="1" spc="15" dirty="0">
                <a:latin typeface="Calisto MT"/>
                <a:cs typeface="Calisto MT"/>
              </a:rPr>
              <a:t>y</a:t>
            </a:r>
            <a:r>
              <a:rPr sz="1050" b="1" spc="5" dirty="0">
                <a:latin typeface="Calisto MT"/>
                <a:cs typeface="Calisto MT"/>
              </a:rPr>
              <a:t>-</a:t>
            </a:r>
            <a:r>
              <a:rPr sz="1050" b="1" spc="15" dirty="0">
                <a:latin typeface="Calisto MT"/>
                <a:cs typeface="Calisto MT"/>
              </a:rPr>
              <a:t>l</a:t>
            </a:r>
            <a:r>
              <a:rPr sz="1050" b="1" dirty="0">
                <a:latin typeface="Calisto MT"/>
                <a:cs typeface="Calisto MT"/>
              </a:rPr>
              <a:t>e</a:t>
            </a:r>
            <a:r>
              <a:rPr sz="1050" b="1" spc="10" dirty="0">
                <a:latin typeface="Calisto MT"/>
                <a:cs typeface="Calisto MT"/>
              </a:rPr>
              <a:t>d</a:t>
            </a:r>
            <a:r>
              <a:rPr sz="1050" b="1" spc="35" dirty="0">
                <a:latin typeface="Calisto MT"/>
                <a:cs typeface="Calisto MT"/>
              </a:rPr>
              <a:t> </a:t>
            </a:r>
            <a:r>
              <a:rPr sz="1050" b="1" spc="15" dirty="0">
                <a:latin typeface="Calisto MT"/>
                <a:cs typeface="Calisto MT"/>
              </a:rPr>
              <a:t>t</a:t>
            </a:r>
            <a:r>
              <a:rPr sz="1050" b="1" spc="-5" dirty="0">
                <a:latin typeface="Calisto MT"/>
                <a:cs typeface="Calisto MT"/>
              </a:rPr>
              <a:t>r</a:t>
            </a:r>
            <a:r>
              <a:rPr sz="1050" b="1" spc="35" dirty="0">
                <a:latin typeface="Calisto MT"/>
                <a:cs typeface="Calisto MT"/>
              </a:rPr>
              <a:t>o</a:t>
            </a:r>
            <a:r>
              <a:rPr sz="1050" b="1" spc="10" dirty="0">
                <a:latin typeface="Calisto MT"/>
                <a:cs typeface="Calisto MT"/>
              </a:rPr>
              <a:t>op</a:t>
            </a:r>
            <a:endParaRPr sz="1050" dirty="0">
              <a:latin typeface="Calisto MT"/>
              <a:cs typeface="Calisto MT"/>
            </a:endParaRPr>
          </a:p>
          <a:p>
            <a:pPr marL="241300" indent="-228600">
              <a:lnSpc>
                <a:spcPct val="100000"/>
              </a:lnSpc>
              <a:spcBef>
                <a:spcPts val="200"/>
              </a:spcBef>
              <a:buFont typeface="Symbol"/>
              <a:buChar char=""/>
              <a:tabLst>
                <a:tab pos="241300" algn="l"/>
              </a:tabLst>
            </a:pPr>
            <a:r>
              <a:rPr sz="1050" b="1" spc="10" dirty="0">
                <a:latin typeface="Calisto MT"/>
                <a:cs typeface="Calisto MT"/>
              </a:rPr>
              <a:t>1</a:t>
            </a:r>
            <a:r>
              <a:rPr lang="en-US" sz="1050" b="1" spc="10" dirty="0">
                <a:latin typeface="Calisto MT"/>
                <a:cs typeface="Calisto MT"/>
              </a:rPr>
              <a:t>44 </a:t>
            </a:r>
            <a:r>
              <a:rPr sz="1050" b="1" spc="20" dirty="0">
                <a:latin typeface="Calisto MT"/>
                <a:cs typeface="Calisto MT"/>
              </a:rPr>
              <a:t>b</a:t>
            </a:r>
            <a:r>
              <a:rPr sz="1050" b="1" spc="10" dirty="0">
                <a:latin typeface="Calisto MT"/>
                <a:cs typeface="Calisto MT"/>
              </a:rPr>
              <a:t>o</a:t>
            </a:r>
            <a:r>
              <a:rPr sz="1050" b="1" spc="20" dirty="0">
                <a:latin typeface="Calisto MT"/>
                <a:cs typeface="Calisto MT"/>
              </a:rPr>
              <a:t>y</a:t>
            </a:r>
            <a:r>
              <a:rPr sz="1050" b="1" spc="5" dirty="0">
                <a:latin typeface="Calisto MT"/>
                <a:cs typeface="Calisto MT"/>
              </a:rPr>
              <a:t>s</a:t>
            </a:r>
            <a:r>
              <a:rPr sz="1050" b="1" spc="10" dirty="0">
                <a:latin typeface="Calisto MT"/>
                <a:cs typeface="Calisto MT"/>
              </a:rPr>
              <a:t> </a:t>
            </a:r>
            <a:r>
              <a:rPr sz="1050" b="1" spc="25" dirty="0">
                <a:latin typeface="Calisto MT"/>
                <a:cs typeface="Calisto MT"/>
              </a:rPr>
              <a:t>h</a:t>
            </a:r>
            <a:r>
              <a:rPr sz="1050" b="1" spc="20" dirty="0">
                <a:latin typeface="Calisto MT"/>
                <a:cs typeface="Calisto MT"/>
              </a:rPr>
              <a:t>a</a:t>
            </a:r>
            <a:r>
              <a:rPr sz="1050" b="1" spc="10" dirty="0">
                <a:latin typeface="Calisto MT"/>
                <a:cs typeface="Calisto MT"/>
              </a:rPr>
              <a:t>ve</a:t>
            </a:r>
            <a:r>
              <a:rPr sz="1050" b="1" spc="15" dirty="0">
                <a:latin typeface="Calisto MT"/>
                <a:cs typeface="Calisto MT"/>
              </a:rPr>
              <a:t> </a:t>
            </a:r>
            <a:r>
              <a:rPr sz="1050" b="1" spc="20" dirty="0">
                <a:latin typeface="Calisto MT"/>
                <a:cs typeface="Calisto MT"/>
              </a:rPr>
              <a:t>r</a:t>
            </a:r>
            <a:r>
              <a:rPr sz="1050" b="1" dirty="0">
                <a:latin typeface="Calisto MT"/>
                <a:cs typeface="Calisto MT"/>
              </a:rPr>
              <a:t>e</a:t>
            </a:r>
            <a:r>
              <a:rPr sz="1050" b="1" spc="20" dirty="0">
                <a:latin typeface="Calisto MT"/>
                <a:cs typeface="Calisto MT"/>
              </a:rPr>
              <a:t>a</a:t>
            </a:r>
            <a:r>
              <a:rPr sz="1050" b="1" spc="25" dirty="0">
                <a:latin typeface="Calisto MT"/>
                <a:cs typeface="Calisto MT"/>
              </a:rPr>
              <a:t>ch</a:t>
            </a:r>
            <a:r>
              <a:rPr sz="1050" b="1" dirty="0">
                <a:latin typeface="Calisto MT"/>
                <a:cs typeface="Calisto MT"/>
              </a:rPr>
              <a:t>e</a:t>
            </a:r>
            <a:r>
              <a:rPr sz="1050" b="1" spc="10" dirty="0">
                <a:latin typeface="Calisto MT"/>
                <a:cs typeface="Calisto MT"/>
              </a:rPr>
              <a:t>d</a:t>
            </a:r>
            <a:r>
              <a:rPr sz="1050" b="1" spc="35" dirty="0">
                <a:latin typeface="Calisto MT"/>
                <a:cs typeface="Calisto MT"/>
              </a:rPr>
              <a:t> </a:t>
            </a:r>
            <a:r>
              <a:rPr sz="1050" b="1" spc="10" dirty="0">
                <a:latin typeface="Calisto MT"/>
                <a:cs typeface="Calisto MT"/>
              </a:rPr>
              <a:t>E</a:t>
            </a:r>
            <a:r>
              <a:rPr sz="1050" b="1" spc="20" dirty="0">
                <a:latin typeface="Calisto MT"/>
                <a:cs typeface="Calisto MT"/>
              </a:rPr>
              <a:t>a</a:t>
            </a:r>
            <a:r>
              <a:rPr sz="1050" b="1" spc="35" dirty="0">
                <a:latin typeface="Calisto MT"/>
                <a:cs typeface="Calisto MT"/>
              </a:rPr>
              <a:t>g</a:t>
            </a:r>
            <a:r>
              <a:rPr sz="1050" b="1" spc="-10" dirty="0">
                <a:latin typeface="Calisto MT"/>
                <a:cs typeface="Calisto MT"/>
              </a:rPr>
              <a:t>l</a:t>
            </a:r>
            <a:r>
              <a:rPr sz="1050" b="1" spc="5" dirty="0">
                <a:latin typeface="Calisto MT"/>
                <a:cs typeface="Calisto MT"/>
              </a:rPr>
              <a:t>e</a:t>
            </a:r>
            <a:r>
              <a:rPr sz="1050" b="1" spc="40" dirty="0">
                <a:latin typeface="Calisto MT"/>
                <a:cs typeface="Calisto MT"/>
              </a:rPr>
              <a:t> </a:t>
            </a:r>
            <a:r>
              <a:rPr sz="1050" b="1" spc="-5" dirty="0">
                <a:latin typeface="Calisto MT"/>
                <a:cs typeface="Calisto MT"/>
              </a:rPr>
              <a:t>r</a:t>
            </a:r>
            <a:r>
              <a:rPr sz="1050" b="1" spc="15" dirty="0">
                <a:latin typeface="Calisto MT"/>
                <a:cs typeface="Calisto MT"/>
              </a:rPr>
              <a:t>a</a:t>
            </a:r>
            <a:r>
              <a:rPr sz="1050" b="1" spc="25" dirty="0">
                <a:latin typeface="Calisto MT"/>
                <a:cs typeface="Calisto MT"/>
              </a:rPr>
              <a:t>nk</a:t>
            </a:r>
            <a:endParaRPr sz="1050" dirty="0">
              <a:latin typeface="Calisto MT"/>
              <a:cs typeface="Calisto MT"/>
            </a:endParaRPr>
          </a:p>
          <a:p>
            <a:pPr marL="241300" marR="61594" indent="-228600">
              <a:lnSpc>
                <a:spcPct val="104800"/>
              </a:lnSpc>
              <a:spcBef>
                <a:spcPts val="120"/>
              </a:spcBef>
              <a:buFont typeface="Symbol"/>
              <a:buChar char=""/>
              <a:tabLst>
                <a:tab pos="241300" algn="l"/>
              </a:tabLst>
            </a:pPr>
            <a:r>
              <a:rPr sz="1050" b="1" spc="30" dirty="0">
                <a:latin typeface="Calisto MT"/>
                <a:cs typeface="Calisto MT"/>
              </a:rPr>
              <a:t>A</a:t>
            </a:r>
            <a:r>
              <a:rPr sz="1050" b="1" dirty="0">
                <a:latin typeface="Calisto MT"/>
                <a:cs typeface="Calisto MT"/>
              </a:rPr>
              <a:t>c</a:t>
            </a:r>
            <a:r>
              <a:rPr sz="1050" b="1" spc="15" dirty="0">
                <a:latin typeface="Calisto MT"/>
                <a:cs typeface="Calisto MT"/>
              </a:rPr>
              <a:t>t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35" dirty="0">
                <a:latin typeface="Calisto MT"/>
                <a:cs typeface="Calisto MT"/>
              </a:rPr>
              <a:t>v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15" dirty="0">
                <a:latin typeface="Calisto MT"/>
                <a:cs typeface="Calisto MT"/>
              </a:rPr>
              <a:t>t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25" dirty="0">
                <a:latin typeface="Calisto MT"/>
                <a:cs typeface="Calisto MT"/>
              </a:rPr>
              <a:t>e</a:t>
            </a:r>
            <a:r>
              <a:rPr sz="1050" b="1" spc="5" dirty="0">
                <a:latin typeface="Calisto MT"/>
                <a:cs typeface="Calisto MT"/>
              </a:rPr>
              <a:t>s</a:t>
            </a:r>
            <a:r>
              <a:rPr sz="1050" b="1" spc="10" dirty="0">
                <a:latin typeface="Calisto MT"/>
                <a:cs typeface="Calisto MT"/>
              </a:rPr>
              <a:t> 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25" dirty="0">
                <a:latin typeface="Calisto MT"/>
                <a:cs typeface="Calisto MT"/>
              </a:rPr>
              <a:t>nc</a:t>
            </a:r>
            <a:r>
              <a:rPr sz="1050" b="1" spc="15" dirty="0">
                <a:latin typeface="Calisto MT"/>
                <a:cs typeface="Calisto MT"/>
              </a:rPr>
              <a:t>l</a:t>
            </a:r>
            <a:r>
              <a:rPr sz="1050" b="1" spc="10" dirty="0">
                <a:latin typeface="Calisto MT"/>
                <a:cs typeface="Calisto MT"/>
              </a:rPr>
              <a:t>u</a:t>
            </a:r>
            <a:r>
              <a:rPr sz="1050" b="1" spc="25" dirty="0">
                <a:latin typeface="Calisto MT"/>
                <a:cs typeface="Calisto MT"/>
              </a:rPr>
              <a:t>d</a:t>
            </a:r>
            <a:r>
              <a:rPr sz="1050" b="1" spc="5" dirty="0">
                <a:latin typeface="Calisto MT"/>
                <a:cs typeface="Calisto MT"/>
              </a:rPr>
              <a:t>e</a:t>
            </a:r>
            <a:r>
              <a:rPr sz="1050" b="1" spc="15" dirty="0">
                <a:latin typeface="Calisto MT"/>
                <a:cs typeface="Calisto MT"/>
              </a:rPr>
              <a:t> </a:t>
            </a:r>
            <a:r>
              <a:rPr sz="1050" b="1" spc="20" dirty="0">
                <a:latin typeface="Calisto MT"/>
                <a:cs typeface="Calisto MT"/>
              </a:rPr>
              <a:t>ba</a:t>
            </a:r>
            <a:r>
              <a:rPr sz="1050" b="1" dirty="0">
                <a:latin typeface="Calisto MT"/>
                <a:cs typeface="Calisto MT"/>
              </a:rPr>
              <a:t>c</a:t>
            </a:r>
            <a:r>
              <a:rPr sz="1050" b="1" spc="25" dirty="0">
                <a:latin typeface="Calisto MT"/>
                <a:cs typeface="Calisto MT"/>
              </a:rPr>
              <a:t>kp</a:t>
            </a:r>
            <a:r>
              <a:rPr sz="1050" b="1" spc="20" dirty="0">
                <a:latin typeface="Calisto MT"/>
                <a:cs typeface="Calisto MT"/>
              </a:rPr>
              <a:t>a</a:t>
            </a:r>
            <a:r>
              <a:rPr sz="1050" b="1" dirty="0">
                <a:latin typeface="Calisto MT"/>
                <a:cs typeface="Calisto MT"/>
              </a:rPr>
              <a:t>c</a:t>
            </a:r>
            <a:r>
              <a:rPr sz="1050" b="1" spc="25" dirty="0">
                <a:latin typeface="Calisto MT"/>
                <a:cs typeface="Calisto MT"/>
              </a:rPr>
              <a:t>ki</a:t>
            </a:r>
            <a:r>
              <a:rPr sz="1050" b="1" dirty="0">
                <a:latin typeface="Calisto MT"/>
                <a:cs typeface="Calisto MT"/>
              </a:rPr>
              <a:t>n</a:t>
            </a:r>
            <a:r>
              <a:rPr sz="1050" b="1" spc="35" dirty="0">
                <a:latin typeface="Calisto MT"/>
                <a:cs typeface="Calisto MT"/>
              </a:rPr>
              <a:t>g</a:t>
            </a:r>
            <a:r>
              <a:rPr sz="1050" b="1" spc="5" dirty="0">
                <a:latin typeface="Calisto MT"/>
                <a:cs typeface="Calisto MT"/>
              </a:rPr>
              <a:t>, </a:t>
            </a:r>
            <a:r>
              <a:rPr sz="1050" b="1" spc="25" dirty="0">
                <a:latin typeface="Calisto MT"/>
                <a:cs typeface="Calisto MT"/>
              </a:rPr>
              <a:t>c</a:t>
            </a:r>
            <a:r>
              <a:rPr sz="1050" b="1" spc="20" dirty="0">
                <a:latin typeface="Calisto MT"/>
                <a:cs typeface="Calisto MT"/>
              </a:rPr>
              <a:t>a</a:t>
            </a:r>
            <a:r>
              <a:rPr sz="1050" b="1" dirty="0">
                <a:latin typeface="Calisto MT"/>
                <a:cs typeface="Calisto MT"/>
              </a:rPr>
              <a:t>n</a:t>
            </a:r>
            <a:r>
              <a:rPr sz="1050" b="1" spc="35" dirty="0">
                <a:latin typeface="Calisto MT"/>
                <a:cs typeface="Calisto MT"/>
              </a:rPr>
              <a:t>o</a:t>
            </a:r>
            <a:r>
              <a:rPr sz="1050" b="1" dirty="0">
                <a:latin typeface="Calisto MT"/>
                <a:cs typeface="Calisto MT"/>
              </a:rPr>
              <a:t>ei</a:t>
            </a:r>
            <a:r>
              <a:rPr sz="1050" b="1" spc="25" dirty="0">
                <a:latin typeface="Calisto MT"/>
                <a:cs typeface="Calisto MT"/>
              </a:rPr>
              <a:t>n</a:t>
            </a:r>
            <a:r>
              <a:rPr sz="1050" b="1" spc="35" dirty="0">
                <a:latin typeface="Calisto MT"/>
                <a:cs typeface="Calisto MT"/>
              </a:rPr>
              <a:t>g</a:t>
            </a:r>
            <a:r>
              <a:rPr sz="1050" b="1" spc="5" dirty="0">
                <a:latin typeface="Calisto MT"/>
                <a:cs typeface="Calisto MT"/>
              </a:rPr>
              <a:t>, </a:t>
            </a:r>
            <a:r>
              <a:rPr sz="1050" b="1" spc="30" dirty="0">
                <a:latin typeface="Calisto MT"/>
                <a:cs typeface="Calisto MT"/>
              </a:rPr>
              <a:t>w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15" dirty="0">
                <a:latin typeface="Calisto MT"/>
                <a:cs typeface="Calisto MT"/>
              </a:rPr>
              <a:t>l</a:t>
            </a:r>
            <a:r>
              <a:rPr sz="1050" b="1" spc="20" dirty="0">
                <a:latin typeface="Calisto MT"/>
                <a:cs typeface="Calisto MT"/>
              </a:rPr>
              <a:t>d</a:t>
            </a:r>
            <a:r>
              <a:rPr sz="1050" b="1" dirty="0">
                <a:latin typeface="Calisto MT"/>
                <a:cs typeface="Calisto MT"/>
              </a:rPr>
              <a:t>e</a:t>
            </a:r>
            <a:r>
              <a:rPr sz="1050" b="1" spc="20" dirty="0">
                <a:latin typeface="Calisto MT"/>
                <a:cs typeface="Calisto MT"/>
              </a:rPr>
              <a:t>r</a:t>
            </a:r>
            <a:r>
              <a:rPr sz="1050" b="1" spc="25" dirty="0">
                <a:latin typeface="Calisto MT"/>
                <a:cs typeface="Calisto MT"/>
              </a:rPr>
              <a:t>n</a:t>
            </a:r>
            <a:r>
              <a:rPr sz="1050" b="1" dirty="0">
                <a:latin typeface="Calisto MT"/>
                <a:cs typeface="Calisto MT"/>
              </a:rPr>
              <a:t>e</a:t>
            </a:r>
            <a:r>
              <a:rPr sz="1050" b="1" spc="20" dirty="0">
                <a:latin typeface="Calisto MT"/>
                <a:cs typeface="Calisto MT"/>
              </a:rPr>
              <a:t>s</a:t>
            </a:r>
            <a:r>
              <a:rPr sz="1050" b="1" spc="5" dirty="0">
                <a:latin typeface="Calisto MT"/>
                <a:cs typeface="Calisto MT"/>
              </a:rPr>
              <a:t>s</a:t>
            </a:r>
            <a:r>
              <a:rPr sz="1050" b="1" spc="10" dirty="0">
                <a:latin typeface="Calisto MT"/>
                <a:cs typeface="Calisto MT"/>
              </a:rPr>
              <a:t> </a:t>
            </a:r>
            <a:r>
              <a:rPr sz="1050" b="1" spc="20" dirty="0">
                <a:latin typeface="Calisto MT"/>
                <a:cs typeface="Calisto MT"/>
              </a:rPr>
              <a:t>s</a:t>
            </a:r>
            <a:r>
              <a:rPr sz="1050" b="1" spc="10" dirty="0">
                <a:latin typeface="Calisto MT"/>
                <a:cs typeface="Calisto MT"/>
              </a:rPr>
              <a:t>u</a:t>
            </a:r>
            <a:r>
              <a:rPr sz="1050" b="1" spc="20" dirty="0">
                <a:latin typeface="Calisto MT"/>
                <a:cs typeface="Calisto MT"/>
              </a:rPr>
              <a:t>r</a:t>
            </a:r>
            <a:r>
              <a:rPr sz="1050" b="1" spc="10" dirty="0">
                <a:latin typeface="Calisto MT"/>
                <a:cs typeface="Calisto MT"/>
              </a:rPr>
              <a:t>v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35" dirty="0">
                <a:latin typeface="Calisto MT"/>
                <a:cs typeface="Calisto MT"/>
              </a:rPr>
              <a:t>v</a:t>
            </a:r>
            <a:r>
              <a:rPr sz="1050" b="1" spc="-5" dirty="0">
                <a:latin typeface="Calisto MT"/>
                <a:cs typeface="Calisto MT"/>
              </a:rPr>
              <a:t>a</a:t>
            </a:r>
            <a:r>
              <a:rPr sz="1050" b="1" spc="15" dirty="0">
                <a:latin typeface="Calisto MT"/>
                <a:cs typeface="Calisto MT"/>
              </a:rPr>
              <a:t>l</a:t>
            </a:r>
            <a:r>
              <a:rPr sz="1050" b="1" spc="5" dirty="0">
                <a:latin typeface="Calisto MT"/>
                <a:cs typeface="Calisto MT"/>
              </a:rPr>
              <a:t>,</a:t>
            </a:r>
            <a:r>
              <a:rPr sz="1050" b="1" spc="30" dirty="0">
                <a:latin typeface="Calisto MT"/>
                <a:cs typeface="Calisto MT"/>
              </a:rPr>
              <a:t> </a:t>
            </a:r>
            <a:r>
              <a:rPr sz="1050" b="1" spc="20" dirty="0">
                <a:latin typeface="Calisto MT"/>
                <a:cs typeface="Calisto MT"/>
              </a:rPr>
              <a:t>a</a:t>
            </a:r>
            <a:r>
              <a:rPr sz="1050" b="1" dirty="0">
                <a:latin typeface="Calisto MT"/>
                <a:cs typeface="Calisto MT"/>
              </a:rPr>
              <a:t>n</a:t>
            </a:r>
            <a:r>
              <a:rPr sz="1050" b="1" spc="10" dirty="0">
                <a:latin typeface="Calisto MT"/>
                <a:cs typeface="Calisto MT"/>
              </a:rPr>
              <a:t>d</a:t>
            </a:r>
            <a:r>
              <a:rPr sz="1050" b="1" spc="30" dirty="0">
                <a:latin typeface="Calisto MT"/>
                <a:cs typeface="Calisto MT"/>
              </a:rPr>
              <a:t> </a:t>
            </a:r>
            <a:r>
              <a:rPr sz="1050" b="1" spc="25" dirty="0">
                <a:latin typeface="Calisto MT"/>
                <a:cs typeface="Calisto MT"/>
              </a:rPr>
              <a:t>h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10" dirty="0">
                <a:latin typeface="Calisto MT"/>
                <a:cs typeface="Calisto MT"/>
              </a:rPr>
              <a:t>gh</a:t>
            </a:r>
            <a:r>
              <a:rPr sz="1050" b="1" spc="35" dirty="0">
                <a:latin typeface="Calisto MT"/>
                <a:cs typeface="Calisto MT"/>
              </a:rPr>
              <a:t> </a:t>
            </a:r>
            <a:r>
              <a:rPr sz="1050" b="1" spc="20" dirty="0">
                <a:latin typeface="Calisto MT"/>
                <a:cs typeface="Calisto MT"/>
              </a:rPr>
              <a:t>ad</a:t>
            </a:r>
            <a:r>
              <a:rPr sz="1050" b="1" spc="10" dirty="0">
                <a:latin typeface="Calisto MT"/>
                <a:cs typeface="Calisto MT"/>
              </a:rPr>
              <a:t>v</a:t>
            </a:r>
            <a:r>
              <a:rPr sz="1050" b="1" dirty="0">
                <a:latin typeface="Calisto MT"/>
                <a:cs typeface="Calisto MT"/>
              </a:rPr>
              <a:t>e</a:t>
            </a:r>
            <a:r>
              <a:rPr sz="1050" b="1" spc="25" dirty="0">
                <a:latin typeface="Calisto MT"/>
                <a:cs typeface="Calisto MT"/>
              </a:rPr>
              <a:t>n</a:t>
            </a:r>
            <a:r>
              <a:rPr sz="1050" b="1" spc="15" dirty="0">
                <a:latin typeface="Calisto MT"/>
                <a:cs typeface="Calisto MT"/>
              </a:rPr>
              <a:t>t</a:t>
            </a:r>
            <a:r>
              <a:rPr sz="1050" b="1" spc="10" dirty="0">
                <a:latin typeface="Calisto MT"/>
                <a:cs typeface="Calisto MT"/>
              </a:rPr>
              <a:t>u</a:t>
            </a:r>
            <a:r>
              <a:rPr sz="1050" b="1" spc="20" dirty="0">
                <a:latin typeface="Calisto MT"/>
                <a:cs typeface="Calisto MT"/>
              </a:rPr>
              <a:t>r</a:t>
            </a:r>
            <a:r>
              <a:rPr sz="1050" b="1" spc="5" dirty="0">
                <a:latin typeface="Calisto MT"/>
                <a:cs typeface="Calisto MT"/>
              </a:rPr>
              <a:t>e</a:t>
            </a:r>
            <a:endParaRPr sz="1050" dirty="0">
              <a:latin typeface="Calisto MT"/>
              <a:cs typeface="Calisto MT"/>
            </a:endParaRPr>
          </a:p>
          <a:p>
            <a:pPr marL="241300" indent="-228600">
              <a:lnSpc>
                <a:spcPct val="100000"/>
              </a:lnSpc>
              <a:spcBef>
                <a:spcPts val="180"/>
              </a:spcBef>
              <a:buFont typeface="Symbol"/>
              <a:buChar char=""/>
              <a:tabLst>
                <a:tab pos="241300" algn="l"/>
              </a:tabLst>
            </a:pPr>
            <a:r>
              <a:rPr sz="1050" b="1" spc="35" dirty="0">
                <a:latin typeface="Calisto MT"/>
                <a:cs typeface="Calisto MT"/>
              </a:rPr>
              <a:t>M</a:t>
            </a:r>
            <a:r>
              <a:rPr sz="1050" b="1" spc="20" dirty="0">
                <a:latin typeface="Calisto MT"/>
                <a:cs typeface="Calisto MT"/>
              </a:rPr>
              <a:t>a</a:t>
            </a:r>
            <a:r>
              <a:rPr sz="1050" b="1" spc="25" dirty="0">
                <a:latin typeface="Calisto MT"/>
                <a:cs typeface="Calisto MT"/>
              </a:rPr>
              <a:t>n</a:t>
            </a:r>
            <a:r>
              <a:rPr sz="1050" b="1" spc="10" dirty="0">
                <a:latin typeface="Calisto MT"/>
                <a:cs typeface="Calisto MT"/>
              </a:rPr>
              <a:t>y</a:t>
            </a:r>
            <a:r>
              <a:rPr sz="1050" b="1" spc="5" dirty="0">
                <a:latin typeface="Calisto MT"/>
                <a:cs typeface="Calisto MT"/>
              </a:rPr>
              <a:t> </a:t>
            </a:r>
            <a:r>
              <a:rPr sz="1050" b="1" spc="10" dirty="0">
                <a:latin typeface="Calisto MT"/>
                <a:cs typeface="Calisto MT"/>
              </a:rPr>
              <a:t>o</a:t>
            </a:r>
            <a:r>
              <a:rPr sz="1050" b="1" spc="25" dirty="0">
                <a:latin typeface="Calisto MT"/>
                <a:cs typeface="Calisto MT"/>
              </a:rPr>
              <a:t>pp</a:t>
            </a:r>
            <a:r>
              <a:rPr sz="1050" b="1" spc="10" dirty="0">
                <a:latin typeface="Calisto MT"/>
                <a:cs typeface="Calisto MT"/>
              </a:rPr>
              <a:t>o</a:t>
            </a:r>
            <a:r>
              <a:rPr sz="1050" b="1" spc="20" dirty="0">
                <a:latin typeface="Calisto MT"/>
                <a:cs typeface="Calisto MT"/>
              </a:rPr>
              <a:t>r</a:t>
            </a:r>
            <a:r>
              <a:rPr sz="1050" b="1" spc="15" dirty="0">
                <a:latin typeface="Calisto MT"/>
                <a:cs typeface="Calisto MT"/>
              </a:rPr>
              <a:t>t</a:t>
            </a:r>
            <a:r>
              <a:rPr sz="1050" b="1" spc="10" dirty="0">
                <a:latin typeface="Calisto MT"/>
                <a:cs typeface="Calisto MT"/>
              </a:rPr>
              <a:t>u</a:t>
            </a:r>
            <a:r>
              <a:rPr sz="1050" b="1" spc="25" dirty="0">
                <a:latin typeface="Calisto MT"/>
                <a:cs typeface="Calisto MT"/>
              </a:rPr>
              <a:t>n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15" dirty="0">
                <a:latin typeface="Calisto MT"/>
                <a:cs typeface="Calisto MT"/>
              </a:rPr>
              <a:t>t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25" dirty="0">
                <a:latin typeface="Calisto MT"/>
                <a:cs typeface="Calisto MT"/>
              </a:rPr>
              <a:t>e</a:t>
            </a:r>
            <a:r>
              <a:rPr sz="1050" b="1" spc="5" dirty="0">
                <a:latin typeface="Calisto MT"/>
                <a:cs typeface="Calisto MT"/>
              </a:rPr>
              <a:t>s</a:t>
            </a:r>
            <a:r>
              <a:rPr sz="1050" b="1" spc="10" dirty="0">
                <a:latin typeface="Calisto MT"/>
                <a:cs typeface="Calisto MT"/>
              </a:rPr>
              <a:t> </a:t>
            </a:r>
            <a:r>
              <a:rPr sz="1050" b="1" spc="15" dirty="0">
                <a:latin typeface="Calisto MT"/>
                <a:cs typeface="Calisto MT"/>
              </a:rPr>
              <a:t>f</a:t>
            </a:r>
            <a:r>
              <a:rPr sz="1050" b="1" spc="5" dirty="0">
                <a:latin typeface="Calisto MT"/>
                <a:cs typeface="Calisto MT"/>
              </a:rPr>
              <a:t>or</a:t>
            </a:r>
            <a:r>
              <a:rPr sz="1050" b="1" spc="35" dirty="0">
                <a:latin typeface="Calisto MT"/>
                <a:cs typeface="Calisto MT"/>
              </a:rPr>
              <a:t> </a:t>
            </a:r>
            <a:r>
              <a:rPr sz="1050" b="1" dirty="0">
                <a:latin typeface="Calisto MT"/>
                <a:cs typeface="Calisto MT"/>
              </a:rPr>
              <a:t>c</a:t>
            </a:r>
            <a:r>
              <a:rPr sz="1050" b="1" spc="10" dirty="0">
                <a:latin typeface="Calisto MT"/>
                <a:cs typeface="Calisto MT"/>
              </a:rPr>
              <a:t>o</a:t>
            </a:r>
            <a:r>
              <a:rPr sz="1050" b="1" spc="50" dirty="0">
                <a:latin typeface="Calisto MT"/>
                <a:cs typeface="Calisto MT"/>
              </a:rPr>
              <a:t>m</a:t>
            </a:r>
            <a:r>
              <a:rPr sz="1050" b="1" spc="25" dirty="0">
                <a:latin typeface="Calisto MT"/>
                <a:cs typeface="Calisto MT"/>
              </a:rPr>
              <a:t>m</a:t>
            </a:r>
            <a:r>
              <a:rPr sz="1050" b="1" spc="10" dirty="0">
                <a:latin typeface="Calisto MT"/>
                <a:cs typeface="Calisto MT"/>
              </a:rPr>
              <a:t>u</a:t>
            </a:r>
            <a:r>
              <a:rPr sz="1050" b="1" spc="25" dirty="0">
                <a:latin typeface="Calisto MT"/>
                <a:cs typeface="Calisto MT"/>
              </a:rPr>
              <a:t>n</a:t>
            </a:r>
            <a:r>
              <a:rPr sz="1050" b="1" dirty="0">
                <a:latin typeface="Calisto MT"/>
                <a:cs typeface="Calisto MT"/>
              </a:rPr>
              <a:t>i</a:t>
            </a:r>
            <a:r>
              <a:rPr sz="1050" b="1" spc="15" dirty="0">
                <a:latin typeface="Calisto MT"/>
                <a:cs typeface="Calisto MT"/>
              </a:rPr>
              <a:t>t</a:t>
            </a:r>
            <a:r>
              <a:rPr sz="1050" b="1" spc="10" dirty="0">
                <a:latin typeface="Calisto MT"/>
                <a:cs typeface="Calisto MT"/>
              </a:rPr>
              <a:t>y</a:t>
            </a:r>
            <a:r>
              <a:rPr sz="1050" b="1" spc="5" dirty="0">
                <a:latin typeface="Calisto MT"/>
                <a:cs typeface="Calisto MT"/>
              </a:rPr>
              <a:t> </a:t>
            </a:r>
            <a:r>
              <a:rPr sz="1050" b="1" spc="20" dirty="0">
                <a:latin typeface="Calisto MT"/>
                <a:cs typeface="Calisto MT"/>
              </a:rPr>
              <a:t>s</a:t>
            </a:r>
            <a:r>
              <a:rPr sz="1050" b="1" spc="25" dirty="0">
                <a:latin typeface="Calisto MT"/>
                <a:cs typeface="Calisto MT"/>
              </a:rPr>
              <a:t>e</a:t>
            </a:r>
            <a:r>
              <a:rPr sz="1050" b="1" spc="-5" dirty="0">
                <a:latin typeface="Calisto MT"/>
                <a:cs typeface="Calisto MT"/>
              </a:rPr>
              <a:t>r</a:t>
            </a:r>
            <a:r>
              <a:rPr sz="1050" b="1" spc="35" dirty="0">
                <a:latin typeface="Calisto MT"/>
                <a:cs typeface="Calisto MT"/>
              </a:rPr>
              <a:t>v</a:t>
            </a:r>
            <a:r>
              <a:rPr sz="1050" b="1" dirty="0">
                <a:latin typeface="Calisto MT"/>
                <a:cs typeface="Calisto MT"/>
              </a:rPr>
              <a:t>ic</a:t>
            </a:r>
            <a:r>
              <a:rPr sz="1050" b="1" spc="5" dirty="0">
                <a:latin typeface="Calisto MT"/>
                <a:cs typeface="Calisto MT"/>
              </a:rPr>
              <a:t>e</a:t>
            </a:r>
            <a:endParaRPr sz="1050" dirty="0">
              <a:latin typeface="Calisto MT"/>
              <a:cs typeface="Calisto MT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039015" y="2752619"/>
            <a:ext cx="2185416" cy="69494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6785015" y="3349519"/>
            <a:ext cx="2731007" cy="71018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6543080" y="4149619"/>
            <a:ext cx="3063239" cy="4328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 txBox="1"/>
          <p:nvPr/>
        </p:nvSpPr>
        <p:spPr>
          <a:xfrm>
            <a:off x="6621820" y="2177149"/>
            <a:ext cx="2856865" cy="23653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635" marR="342265" indent="114935" algn="ctr">
              <a:lnSpc>
                <a:spcPct val="110600"/>
              </a:lnSpc>
            </a:pPr>
            <a:r>
              <a:rPr sz="3600" spc="-35" dirty="0">
                <a:solidFill>
                  <a:srgbClr val="FFFFFF"/>
                </a:solidFill>
                <a:latin typeface="Calisto MT"/>
                <a:cs typeface="Calisto MT"/>
              </a:rPr>
              <a:t>T</a:t>
            </a:r>
            <a:r>
              <a:rPr sz="3600" spc="-20" dirty="0">
                <a:solidFill>
                  <a:srgbClr val="FFFFFF"/>
                </a:solidFill>
                <a:latin typeface="Calisto MT"/>
                <a:cs typeface="Calisto MT"/>
              </a:rPr>
              <a:t>r</a:t>
            </a:r>
            <a:r>
              <a:rPr sz="3600" spc="-5" dirty="0">
                <a:solidFill>
                  <a:srgbClr val="FFFFFF"/>
                </a:solidFill>
                <a:latin typeface="Calisto MT"/>
                <a:cs typeface="Calisto MT"/>
              </a:rPr>
              <a:t>o</a:t>
            </a:r>
            <a:r>
              <a:rPr sz="3600" spc="-30" dirty="0">
                <a:solidFill>
                  <a:srgbClr val="FFFFFF"/>
                </a:solidFill>
                <a:latin typeface="Calisto MT"/>
                <a:cs typeface="Calisto MT"/>
              </a:rPr>
              <a:t>o</a:t>
            </a:r>
            <a:r>
              <a:rPr sz="3600" spc="-20" dirty="0">
                <a:solidFill>
                  <a:srgbClr val="FFFFFF"/>
                </a:solidFill>
                <a:latin typeface="Calisto MT"/>
                <a:cs typeface="Calisto MT"/>
              </a:rPr>
              <a:t>p</a:t>
            </a:r>
            <a:r>
              <a:rPr sz="3600" dirty="0">
                <a:solidFill>
                  <a:srgbClr val="FFFFFF"/>
                </a:solidFill>
                <a:latin typeface="Calisto MT"/>
                <a:cs typeface="Calisto MT"/>
              </a:rPr>
              <a:t> </a:t>
            </a:r>
            <a:r>
              <a:rPr sz="3600" spc="-35" dirty="0">
                <a:solidFill>
                  <a:srgbClr val="FFFFFF"/>
                </a:solidFill>
                <a:latin typeface="Calisto MT"/>
                <a:cs typeface="Calisto MT"/>
              </a:rPr>
              <a:t>1</a:t>
            </a:r>
            <a:r>
              <a:rPr sz="3600" spc="-10" dirty="0">
                <a:solidFill>
                  <a:srgbClr val="FFFFFF"/>
                </a:solidFill>
                <a:latin typeface="Calisto MT"/>
                <a:cs typeface="Calisto MT"/>
              </a:rPr>
              <a:t>5</a:t>
            </a:r>
            <a:r>
              <a:rPr sz="3600" spc="-20" dirty="0">
                <a:solidFill>
                  <a:srgbClr val="FFFFFF"/>
                </a:solidFill>
                <a:latin typeface="Calisto MT"/>
                <a:cs typeface="Calisto MT"/>
              </a:rPr>
              <a:t>6</a:t>
            </a:r>
            <a:r>
              <a:rPr sz="3600" spc="-10" dirty="0">
                <a:solidFill>
                  <a:srgbClr val="FFFFFF"/>
                </a:solidFill>
                <a:latin typeface="Calisto MT"/>
                <a:cs typeface="Calisto MT"/>
              </a:rPr>
              <a:t> W</a:t>
            </a:r>
            <a:r>
              <a:rPr sz="3600" spc="5" dirty="0">
                <a:solidFill>
                  <a:srgbClr val="FFFFFF"/>
                </a:solidFill>
                <a:latin typeface="Calisto MT"/>
                <a:cs typeface="Calisto MT"/>
              </a:rPr>
              <a:t>e</a:t>
            </a:r>
            <a:r>
              <a:rPr sz="3600" spc="-30" dirty="0">
                <a:solidFill>
                  <a:srgbClr val="FFFFFF"/>
                </a:solidFill>
                <a:latin typeface="Calisto MT"/>
                <a:cs typeface="Calisto MT"/>
              </a:rPr>
              <a:t>b</a:t>
            </a:r>
            <a:r>
              <a:rPr sz="3600" spc="5" dirty="0">
                <a:solidFill>
                  <a:srgbClr val="FFFFFF"/>
                </a:solidFill>
                <a:latin typeface="Calisto MT"/>
                <a:cs typeface="Calisto MT"/>
              </a:rPr>
              <a:t>e</a:t>
            </a:r>
            <a:r>
              <a:rPr sz="3600" spc="-5" dirty="0">
                <a:solidFill>
                  <a:srgbClr val="FFFFFF"/>
                </a:solidFill>
                <a:latin typeface="Calisto MT"/>
                <a:cs typeface="Calisto MT"/>
              </a:rPr>
              <a:t>l</a:t>
            </a:r>
            <a:r>
              <a:rPr sz="3600" spc="-30" dirty="0">
                <a:solidFill>
                  <a:srgbClr val="FFFFFF"/>
                </a:solidFill>
                <a:latin typeface="Calisto MT"/>
                <a:cs typeface="Calisto MT"/>
              </a:rPr>
              <a:t>os</a:t>
            </a:r>
            <a:r>
              <a:rPr lang="en-US" sz="3600" spc="-20" dirty="0">
                <a:solidFill>
                  <a:srgbClr val="FFFFFF"/>
                </a:solidFill>
                <a:latin typeface="Calisto MT"/>
                <a:cs typeface="Calisto MT"/>
              </a:rPr>
              <a:t> Troop Visit</a:t>
            </a:r>
            <a:endParaRPr sz="3600" dirty="0">
              <a:latin typeface="Calisto MT"/>
              <a:cs typeface="Calisto MT"/>
            </a:endParaRPr>
          </a:p>
          <a:p>
            <a:pPr algn="ctr">
              <a:lnSpc>
                <a:spcPct val="100000"/>
              </a:lnSpc>
              <a:spcBef>
                <a:spcPts val="2205"/>
              </a:spcBef>
            </a:pPr>
            <a:r>
              <a:rPr sz="1550" spc="50" dirty="0">
                <a:solidFill>
                  <a:srgbClr val="FFFFFF"/>
                </a:solidFill>
                <a:latin typeface="Calisto MT"/>
                <a:cs typeface="Calisto MT"/>
              </a:rPr>
              <a:t>…</a:t>
            </a:r>
            <a:r>
              <a:rPr sz="1550" spc="25" dirty="0">
                <a:solidFill>
                  <a:srgbClr val="FFFFFF"/>
                </a:solidFill>
                <a:latin typeface="Calisto MT"/>
                <a:cs typeface="Calisto MT"/>
              </a:rPr>
              <a:t>Y</a:t>
            </a:r>
            <a:r>
              <a:rPr sz="1550" spc="20" dirty="0">
                <a:solidFill>
                  <a:srgbClr val="FFFFFF"/>
                </a:solidFill>
                <a:latin typeface="Calisto MT"/>
                <a:cs typeface="Calisto MT"/>
              </a:rPr>
              <a:t>o</a:t>
            </a:r>
            <a:r>
              <a:rPr sz="1550" spc="25" dirty="0">
                <a:solidFill>
                  <a:srgbClr val="FFFFFF"/>
                </a:solidFill>
                <a:latin typeface="Calisto MT"/>
                <a:cs typeface="Calisto MT"/>
              </a:rPr>
              <a:t>u</a:t>
            </a:r>
            <a:r>
              <a:rPr sz="1550" spc="10" dirty="0">
                <a:solidFill>
                  <a:srgbClr val="FFFFFF"/>
                </a:solidFill>
                <a:latin typeface="Calisto MT"/>
                <a:cs typeface="Calisto MT"/>
              </a:rPr>
              <a:t>r</a:t>
            </a:r>
            <a:r>
              <a:rPr sz="1550" dirty="0">
                <a:solidFill>
                  <a:srgbClr val="FFFFFF"/>
                </a:solidFill>
                <a:latin typeface="Calisto MT"/>
                <a:cs typeface="Calisto MT"/>
              </a:rPr>
              <a:t> </a:t>
            </a:r>
            <a:r>
              <a:rPr sz="1550" spc="20" dirty="0">
                <a:solidFill>
                  <a:srgbClr val="FFFFFF"/>
                </a:solidFill>
                <a:latin typeface="Calisto MT"/>
                <a:cs typeface="Calisto MT"/>
              </a:rPr>
              <a:t>P</a:t>
            </a:r>
            <a:r>
              <a:rPr sz="1550" spc="25" dirty="0">
                <a:solidFill>
                  <a:srgbClr val="FFFFFF"/>
                </a:solidFill>
                <a:latin typeface="Calisto MT"/>
                <a:cs typeface="Calisto MT"/>
              </a:rPr>
              <a:t>a</a:t>
            </a:r>
            <a:r>
              <a:rPr sz="1550" spc="10" dirty="0">
                <a:solidFill>
                  <a:srgbClr val="FFFFFF"/>
                </a:solidFill>
                <a:latin typeface="Calisto MT"/>
                <a:cs typeface="Calisto MT"/>
              </a:rPr>
              <a:t>th</a:t>
            </a:r>
            <a:r>
              <a:rPr sz="1550" spc="25" dirty="0">
                <a:solidFill>
                  <a:srgbClr val="FFFFFF"/>
                </a:solidFill>
                <a:latin typeface="Calisto MT"/>
                <a:cs typeface="Calisto MT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sto MT"/>
                <a:cs typeface="Calisto MT"/>
              </a:rPr>
              <a:t>to</a:t>
            </a:r>
            <a:r>
              <a:rPr sz="1550" spc="15" dirty="0">
                <a:solidFill>
                  <a:srgbClr val="FFFFFF"/>
                </a:solidFill>
                <a:latin typeface="Calisto MT"/>
                <a:cs typeface="Calisto MT"/>
              </a:rPr>
              <a:t> </a:t>
            </a:r>
            <a:r>
              <a:rPr sz="1550" spc="40" dirty="0">
                <a:solidFill>
                  <a:srgbClr val="FFFFFF"/>
                </a:solidFill>
                <a:latin typeface="Calisto MT"/>
                <a:cs typeface="Calisto MT"/>
              </a:rPr>
              <a:t>G</a:t>
            </a:r>
            <a:r>
              <a:rPr sz="1550" dirty="0">
                <a:solidFill>
                  <a:srgbClr val="FFFFFF"/>
                </a:solidFill>
                <a:latin typeface="Calisto MT"/>
                <a:cs typeface="Calisto MT"/>
              </a:rPr>
              <a:t>r</a:t>
            </a:r>
            <a:r>
              <a:rPr sz="1550" spc="25" dirty="0">
                <a:solidFill>
                  <a:srgbClr val="FFFFFF"/>
                </a:solidFill>
                <a:latin typeface="Calisto MT"/>
                <a:cs typeface="Calisto MT"/>
              </a:rPr>
              <a:t>ea</a:t>
            </a:r>
            <a:r>
              <a:rPr sz="1550" spc="5" dirty="0">
                <a:solidFill>
                  <a:srgbClr val="FFFFFF"/>
                </a:solidFill>
                <a:latin typeface="Calisto MT"/>
                <a:cs typeface="Calisto MT"/>
              </a:rPr>
              <a:t>t</a:t>
            </a:r>
            <a:r>
              <a:rPr sz="1550" spc="10" dirty="0">
                <a:solidFill>
                  <a:srgbClr val="FFFFFF"/>
                </a:solidFill>
                <a:latin typeface="Calisto MT"/>
                <a:cs typeface="Calisto MT"/>
              </a:rPr>
              <a:t> </a:t>
            </a:r>
            <a:r>
              <a:rPr sz="1550" spc="20" dirty="0">
                <a:solidFill>
                  <a:srgbClr val="FFFFFF"/>
                </a:solidFill>
                <a:latin typeface="Calisto MT"/>
                <a:cs typeface="Calisto MT"/>
              </a:rPr>
              <a:t>Ad</a:t>
            </a:r>
            <a:r>
              <a:rPr sz="1550" spc="30" dirty="0">
                <a:solidFill>
                  <a:srgbClr val="FFFFFF"/>
                </a:solidFill>
                <a:latin typeface="Calisto MT"/>
                <a:cs typeface="Calisto MT"/>
              </a:rPr>
              <a:t>v</a:t>
            </a:r>
            <a:r>
              <a:rPr sz="1550" dirty="0">
                <a:solidFill>
                  <a:srgbClr val="FFFFFF"/>
                </a:solidFill>
                <a:latin typeface="Calisto MT"/>
                <a:cs typeface="Calisto MT"/>
              </a:rPr>
              <a:t>e</a:t>
            </a:r>
            <a:r>
              <a:rPr sz="1550" spc="25" dirty="0">
                <a:solidFill>
                  <a:srgbClr val="FFFFFF"/>
                </a:solidFill>
                <a:latin typeface="Calisto MT"/>
                <a:cs typeface="Calisto MT"/>
              </a:rPr>
              <a:t>n</a:t>
            </a:r>
            <a:r>
              <a:rPr sz="1550" spc="5" dirty="0">
                <a:solidFill>
                  <a:srgbClr val="FFFFFF"/>
                </a:solidFill>
                <a:latin typeface="Calisto MT"/>
                <a:cs typeface="Calisto MT"/>
              </a:rPr>
              <a:t>t</a:t>
            </a:r>
            <a:r>
              <a:rPr sz="1550" spc="20" dirty="0">
                <a:solidFill>
                  <a:srgbClr val="FFFFFF"/>
                </a:solidFill>
                <a:latin typeface="Calisto MT"/>
                <a:cs typeface="Calisto MT"/>
              </a:rPr>
              <a:t>ur</a:t>
            </a:r>
            <a:r>
              <a:rPr sz="1550" spc="10" dirty="0">
                <a:solidFill>
                  <a:srgbClr val="FFFFFF"/>
                </a:solidFill>
                <a:latin typeface="Calisto MT"/>
                <a:cs typeface="Calisto MT"/>
              </a:rPr>
              <a:t>e</a:t>
            </a:r>
            <a:endParaRPr sz="1550" dirty="0">
              <a:latin typeface="Calisto MT"/>
              <a:cs typeface="Calisto M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065" y="580353"/>
            <a:ext cx="1594430" cy="1607343"/>
          </a:xfrm>
          <a:prstGeom prst="rect">
            <a:avLst/>
          </a:prstGeom>
          <a:noFill/>
          <a:ln w="476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675029" y="3189499"/>
            <a:ext cx="8802288" cy="40885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73705" marR="2966085" algn="ctr">
              <a:lnSpc>
                <a:spcPct val="111900"/>
              </a:lnSpc>
            </a:pPr>
            <a:r>
              <a:rPr spc="-30" dirty="0"/>
              <a:t>S</a:t>
            </a:r>
            <a:r>
              <a:rPr spc="-10" dirty="0"/>
              <a:t>c</a:t>
            </a:r>
            <a:r>
              <a:rPr spc="-25" dirty="0"/>
              <a:t>o</a:t>
            </a:r>
            <a:r>
              <a:rPr spc="-10" dirty="0"/>
              <a:t>u</a:t>
            </a:r>
            <a:r>
              <a:rPr lang="en-US" spc="-10" dirty="0"/>
              <a:t>t </a:t>
            </a:r>
            <a:r>
              <a:rPr spc="-20" dirty="0"/>
              <a:t>R</a:t>
            </a:r>
            <a:r>
              <a:rPr spc="-15" dirty="0"/>
              <a:t>e</a:t>
            </a:r>
            <a:r>
              <a:rPr spc="-30" dirty="0"/>
              <a:t>q</a:t>
            </a:r>
            <a:r>
              <a:rPr spc="-5" dirty="0"/>
              <a:t>u</a:t>
            </a:r>
            <a:r>
              <a:rPr spc="-20" dirty="0"/>
              <a:t>i</a:t>
            </a:r>
            <a:r>
              <a:rPr spc="0" dirty="0"/>
              <a:t>r</a:t>
            </a:r>
            <a:r>
              <a:rPr spc="-15" dirty="0"/>
              <a:t>e</a:t>
            </a:r>
            <a:r>
              <a:rPr spc="-40" dirty="0"/>
              <a:t>m</a:t>
            </a:r>
            <a:r>
              <a:rPr spc="-15" dirty="0"/>
              <a:t>e</a:t>
            </a:r>
            <a:r>
              <a:rPr spc="-5" dirty="0"/>
              <a:t>n</a:t>
            </a:r>
            <a:r>
              <a:rPr spc="-20" dirty="0"/>
              <a:t>ts</a:t>
            </a:r>
            <a:endParaRPr spc="-10" dirty="0"/>
          </a:p>
          <a:p>
            <a:pPr marL="12700">
              <a:lnSpc>
                <a:spcPct val="100000"/>
              </a:lnSpc>
              <a:spcBef>
                <a:spcPts val="2345"/>
              </a:spcBef>
              <a:tabLst>
                <a:tab pos="365760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1a.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epe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f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om</a:t>
            </a:r>
            <a:r>
              <a:rPr sz="950" spc="4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me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10" dirty="0">
                <a:latin typeface="Arial"/>
                <a:cs typeface="Arial"/>
              </a:rPr>
              <a:t>ry 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out </a:t>
            </a:r>
            <a:r>
              <a:rPr sz="950" spc="15" dirty="0">
                <a:latin typeface="Arial"/>
                <a:cs typeface="Arial"/>
              </a:rPr>
              <a:t>Oa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h,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out </a:t>
            </a:r>
            <a:r>
              <a:rPr sz="950" spc="15" dirty="0">
                <a:latin typeface="Arial"/>
                <a:cs typeface="Arial"/>
              </a:rPr>
              <a:t>L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25" dirty="0">
                <a:latin typeface="Arial"/>
                <a:cs typeface="Arial"/>
              </a:rPr>
              <a:t>w</a:t>
            </a:r>
            <a:r>
              <a:rPr sz="950" spc="5" dirty="0">
                <a:latin typeface="Arial"/>
                <a:cs typeface="Arial"/>
              </a:rPr>
              <a:t>,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out 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o, </a:t>
            </a:r>
            <a:r>
              <a:rPr sz="950" spc="15" dirty="0">
                <a:latin typeface="Arial"/>
                <a:cs typeface="Arial"/>
              </a:rPr>
              <a:t>and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out 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40" dirty="0">
                <a:latin typeface="Arial"/>
                <a:cs typeface="Arial"/>
              </a:rPr>
              <a:t>g</a:t>
            </a:r>
            <a:r>
              <a:rPr sz="950" spc="10" dirty="0">
                <a:latin typeface="Arial"/>
                <a:cs typeface="Arial"/>
              </a:rPr>
              <a:t>an. </a:t>
            </a:r>
            <a:r>
              <a:rPr sz="950" spc="2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y</a:t>
            </a:r>
            <a:r>
              <a:rPr sz="950" spc="10" dirty="0">
                <a:latin typeface="Arial"/>
                <a:cs typeface="Arial"/>
              </a:rPr>
              <a:t>our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25" dirty="0">
                <a:latin typeface="Arial"/>
                <a:cs typeface="Arial"/>
              </a:rPr>
              <a:t>w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w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d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5" dirty="0">
                <a:latin typeface="Arial"/>
                <a:cs typeface="Arial"/>
              </a:rPr>
              <a:t>,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x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spc="25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spc="40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5" dirty="0">
                <a:latin typeface="Arial"/>
                <a:cs typeface="Arial"/>
              </a:rPr>
              <a:t>r 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15" dirty="0">
                <a:latin typeface="Arial"/>
                <a:cs typeface="Arial"/>
              </a:rPr>
              <a:t>ean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10" dirty="0">
                <a:latin typeface="Arial"/>
                <a:cs typeface="Arial"/>
              </a:rPr>
              <a:t>ng.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1b </a:t>
            </a:r>
            <a:r>
              <a:rPr sz="950" spc="5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x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spc="25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w</a:t>
            </a:r>
            <a:r>
              <a:rPr sz="950" spc="10" dirty="0">
                <a:latin typeface="Arial"/>
                <a:cs typeface="Arial"/>
              </a:rPr>
              <a:t>hat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cou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sp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5" dirty="0">
                <a:latin typeface="Arial"/>
                <a:cs typeface="Arial"/>
              </a:rPr>
              <a:t>.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Desc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b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w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20" dirty="0">
                <a:latin typeface="Arial"/>
                <a:cs typeface="Arial"/>
              </a:rPr>
              <a:t>y</a:t>
            </a:r>
            <a:r>
              <a:rPr sz="950" spc="10" dirty="0">
                <a:latin typeface="Arial"/>
                <a:cs typeface="Arial"/>
              </a:rPr>
              <a:t>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y</a:t>
            </a:r>
            <a:r>
              <a:rPr sz="950" spc="15" dirty="0">
                <a:latin typeface="Arial"/>
                <a:cs typeface="Arial"/>
              </a:rPr>
              <a:t>ou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ha</a:t>
            </a:r>
            <a:r>
              <a:rPr sz="950" spc="20" dirty="0">
                <a:latin typeface="Arial"/>
                <a:cs typeface="Arial"/>
              </a:rPr>
              <a:t>v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15" dirty="0">
                <a:latin typeface="Arial"/>
                <a:cs typeface="Arial"/>
              </a:rPr>
              <a:t>ho</a:t>
            </a:r>
            <a:r>
              <a:rPr sz="950" spc="25" dirty="0">
                <a:latin typeface="Arial"/>
                <a:cs typeface="Arial"/>
              </a:rPr>
              <a:t>w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out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 by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ng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the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out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35" dirty="0">
                <a:latin typeface="Arial"/>
                <a:cs typeface="Arial"/>
              </a:rPr>
              <a:t>O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h,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out </a:t>
            </a:r>
            <a:r>
              <a:rPr sz="950" spc="15" dirty="0">
                <a:latin typeface="Arial"/>
                <a:cs typeface="Arial"/>
              </a:rPr>
              <a:t>La</a:t>
            </a:r>
            <a:r>
              <a:rPr sz="950" spc="25" dirty="0">
                <a:latin typeface="Arial"/>
                <a:cs typeface="Arial"/>
              </a:rPr>
              <a:t>w</a:t>
            </a:r>
            <a:r>
              <a:rPr sz="950" spc="5" dirty="0">
                <a:latin typeface="Arial"/>
                <a:cs typeface="Arial"/>
              </a:rPr>
              <a:t>,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out </a:t>
            </a:r>
            <a:r>
              <a:rPr sz="950" spc="15" dirty="0">
                <a:latin typeface="Arial"/>
                <a:cs typeface="Arial"/>
              </a:rPr>
              <a:t>mo</a:t>
            </a:r>
            <a:r>
              <a:rPr sz="950" spc="20" dirty="0">
                <a:latin typeface="Arial"/>
                <a:cs typeface="Arial"/>
              </a:rPr>
              <a:t>tt</a:t>
            </a:r>
            <a:r>
              <a:rPr sz="950" spc="10" dirty="0">
                <a:latin typeface="Arial"/>
                <a:cs typeface="Arial"/>
              </a:rPr>
              <a:t>o, </a:t>
            </a:r>
            <a:r>
              <a:rPr sz="950" spc="15" dirty="0">
                <a:latin typeface="Arial"/>
                <a:cs typeface="Arial"/>
              </a:rPr>
              <a:t>&amp;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out 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25" dirty="0">
                <a:latin typeface="Arial"/>
                <a:cs typeface="Arial"/>
              </a:rPr>
              <a:t>l</a:t>
            </a:r>
            <a:r>
              <a:rPr sz="950" spc="10" dirty="0">
                <a:latin typeface="Arial"/>
                <a:cs typeface="Arial"/>
              </a:rPr>
              <a:t>ogan.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6245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1c 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D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15" dirty="0">
                <a:latin typeface="Arial"/>
                <a:cs typeface="Arial"/>
              </a:rPr>
              <a:t>on</a:t>
            </a:r>
            <a:r>
              <a:rPr sz="950" spc="20" dirty="0">
                <a:latin typeface="Arial"/>
                <a:cs typeface="Arial"/>
              </a:rPr>
              <a:t>st</a:t>
            </a:r>
            <a:r>
              <a:rPr sz="950" spc="-15" dirty="0">
                <a:latin typeface="Arial"/>
                <a:cs typeface="Arial"/>
              </a:rPr>
              <a:t>r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spc="25" dirty="0">
                <a:latin typeface="Arial"/>
                <a:cs typeface="Arial"/>
              </a:rPr>
              <a:t> B</a:t>
            </a:r>
            <a:r>
              <a:rPr sz="950" spc="15" dirty="0">
                <a:latin typeface="Arial"/>
                <a:cs typeface="Arial"/>
              </a:rPr>
              <a:t>oy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-5" dirty="0">
                <a:latin typeface="Arial"/>
                <a:cs typeface="Arial"/>
              </a:rPr>
              <a:t>u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0" dirty="0">
                <a:latin typeface="Arial"/>
                <a:cs typeface="Arial"/>
              </a:rPr>
              <a:t>gn, 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u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e, 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15" dirty="0">
                <a:latin typeface="Arial"/>
                <a:cs typeface="Arial"/>
              </a:rPr>
              <a:t>nd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hand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-5" dirty="0">
                <a:latin typeface="Arial"/>
                <a:cs typeface="Arial"/>
              </a:rPr>
              <a:t>k</a:t>
            </a:r>
            <a:r>
              <a:rPr sz="950" spc="10" dirty="0">
                <a:latin typeface="Arial"/>
                <a:cs typeface="Arial"/>
              </a:rPr>
              <a:t>e.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x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spc="25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w</a:t>
            </a:r>
            <a:r>
              <a:rPr sz="950" spc="15" dirty="0">
                <a:latin typeface="Arial"/>
                <a:cs typeface="Arial"/>
              </a:rPr>
              <a:t>hen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40" dirty="0">
                <a:latin typeface="Arial"/>
                <a:cs typeface="Arial"/>
              </a:rPr>
              <a:t>h</a:t>
            </a:r>
            <a:r>
              <a:rPr sz="950" spc="15" dirty="0">
                <a:latin typeface="Arial"/>
                <a:cs typeface="Arial"/>
              </a:rPr>
              <a:t>ey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15" dirty="0">
                <a:latin typeface="Arial"/>
                <a:cs typeface="Arial"/>
              </a:rPr>
              <a:t>hou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d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be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u</a:t>
            </a:r>
            <a:r>
              <a:rPr sz="950" spc="20" dirty="0">
                <a:latin typeface="Arial"/>
                <a:cs typeface="Arial"/>
              </a:rPr>
              <a:t>se</a:t>
            </a:r>
            <a:r>
              <a:rPr sz="950" spc="10" dirty="0">
                <a:latin typeface="Arial"/>
                <a:cs typeface="Arial"/>
              </a:rPr>
              <a:t>d.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1d </a:t>
            </a:r>
            <a:r>
              <a:rPr sz="950" spc="25" dirty="0">
                <a:latin typeface="Arial"/>
                <a:cs typeface="Arial"/>
              </a:rPr>
              <a:t> D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sc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40" dirty="0">
                <a:latin typeface="Arial"/>
                <a:cs typeface="Arial"/>
              </a:rPr>
              <a:t>b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30" dirty="0">
                <a:latin typeface="Arial"/>
                <a:cs typeface="Arial"/>
              </a:rPr>
              <a:t>F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C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10" dirty="0">
                <a:latin typeface="Arial"/>
                <a:cs typeface="Arial"/>
              </a:rPr>
              <a:t>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out </a:t>
            </a:r>
            <a:r>
              <a:rPr sz="950" spc="15" dirty="0">
                <a:latin typeface="Arial"/>
                <a:cs typeface="Arial"/>
              </a:rPr>
              <a:t>b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15" dirty="0">
                <a:latin typeface="Arial"/>
                <a:cs typeface="Arial"/>
              </a:rPr>
              <a:t>dge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15" dirty="0">
                <a:latin typeface="Arial"/>
                <a:cs typeface="Arial"/>
              </a:rPr>
              <a:t>nd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5" dirty="0">
                <a:latin typeface="Arial"/>
                <a:cs typeface="Arial"/>
              </a:rPr>
              <a:t>l</a:t>
            </a:r>
            <a:r>
              <a:rPr sz="950" spc="2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w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ea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pa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st</a:t>
            </a:r>
            <a:r>
              <a:rPr sz="950" spc="15" dirty="0">
                <a:latin typeface="Arial"/>
                <a:cs typeface="Arial"/>
              </a:rPr>
              <a:t>ands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f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5" dirty="0">
                <a:latin typeface="Arial"/>
                <a:cs typeface="Arial"/>
              </a:rPr>
              <a:t>.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x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gn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-5" dirty="0">
                <a:latin typeface="Arial"/>
                <a:cs typeface="Arial"/>
              </a:rPr>
              <a:t>f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40" dirty="0">
                <a:latin typeface="Arial"/>
                <a:cs typeface="Arial"/>
              </a:rPr>
              <a:t>n</a:t>
            </a:r>
            <a:r>
              <a:rPr sz="950" spc="-5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of 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Fi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C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25" dirty="0">
                <a:latin typeface="Arial"/>
                <a:cs typeface="Arial"/>
              </a:rPr>
              <a:t>s</a:t>
            </a:r>
            <a:r>
              <a:rPr sz="950" spc="10" dirty="0">
                <a:latin typeface="Arial"/>
                <a:cs typeface="Arial"/>
              </a:rPr>
              <a:t>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cou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badge</a:t>
            </a:r>
            <a:r>
              <a:rPr sz="950" spc="5" dirty="0">
                <a:latin typeface="Arial"/>
                <a:cs typeface="Arial"/>
              </a:rPr>
              <a:t>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1e </a:t>
            </a:r>
            <a:r>
              <a:rPr sz="950" spc="25" dirty="0">
                <a:latin typeface="Arial"/>
                <a:cs typeface="Arial"/>
              </a:rPr>
              <a:t> R</a:t>
            </a:r>
            <a:r>
              <a:rPr sz="950" spc="15" dirty="0">
                <a:latin typeface="Arial"/>
                <a:cs typeface="Arial"/>
              </a:rPr>
              <a:t>epe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f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om</a:t>
            </a:r>
            <a:r>
              <a:rPr sz="950" spc="20" dirty="0">
                <a:latin typeface="Arial"/>
                <a:cs typeface="Arial"/>
              </a:rPr>
              <a:t> 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10" dirty="0">
                <a:latin typeface="Arial"/>
                <a:cs typeface="Arial"/>
              </a:rPr>
              <a:t>ry 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Ou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40" dirty="0">
                <a:latin typeface="Arial"/>
                <a:cs typeface="Arial"/>
              </a:rPr>
              <a:t>d</a:t>
            </a:r>
            <a:r>
              <a:rPr sz="950" spc="10" dirty="0">
                <a:latin typeface="Arial"/>
                <a:cs typeface="Arial"/>
              </a:rPr>
              <a:t>oor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ode. </a:t>
            </a:r>
            <a:r>
              <a:rPr sz="950" spc="2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y</a:t>
            </a:r>
            <a:r>
              <a:rPr sz="950" spc="10" dirty="0">
                <a:latin typeface="Arial"/>
                <a:cs typeface="Arial"/>
              </a:rPr>
              <a:t>our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25" dirty="0">
                <a:latin typeface="Arial"/>
                <a:cs typeface="Arial"/>
              </a:rPr>
              <a:t>w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w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d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5" dirty="0">
                <a:latin typeface="Arial"/>
                <a:cs typeface="Arial"/>
              </a:rPr>
              <a:t>,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x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w</a:t>
            </a:r>
            <a:r>
              <a:rPr sz="950" spc="10" dirty="0">
                <a:latin typeface="Arial"/>
                <a:cs typeface="Arial"/>
              </a:rPr>
              <a:t>hat 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45" dirty="0">
                <a:latin typeface="Arial"/>
                <a:cs typeface="Arial"/>
              </a:rPr>
              <a:t>O</a:t>
            </a:r>
            <a:r>
              <a:rPr sz="950" spc="15" dirty="0">
                <a:latin typeface="Arial"/>
                <a:cs typeface="Arial"/>
              </a:rPr>
              <a:t>u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door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ode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15" dirty="0">
                <a:latin typeface="Arial"/>
                <a:cs typeface="Arial"/>
              </a:rPr>
              <a:t>ea</a:t>
            </a:r>
            <a:r>
              <a:rPr sz="950" spc="40" dirty="0">
                <a:latin typeface="Arial"/>
                <a:cs typeface="Arial"/>
              </a:rPr>
              <a:t>n</a:t>
            </a:r>
            <a:r>
              <a:rPr sz="950" spc="10" dirty="0">
                <a:latin typeface="Arial"/>
                <a:cs typeface="Arial"/>
              </a:rPr>
              <a:t>s 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y</a:t>
            </a:r>
            <a:r>
              <a:rPr sz="950" spc="10" dirty="0">
                <a:latin typeface="Arial"/>
                <a:cs typeface="Arial"/>
              </a:rPr>
              <a:t>ou.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6245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0" dirty="0">
                <a:latin typeface="Arial"/>
                <a:cs typeface="Arial"/>
              </a:rPr>
              <a:t>1f  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R</a:t>
            </a:r>
            <a:r>
              <a:rPr sz="950" spc="10" dirty="0">
                <a:latin typeface="Arial"/>
                <a:cs typeface="Arial"/>
              </a:rPr>
              <a:t>epeat </a:t>
            </a:r>
            <a:r>
              <a:rPr sz="950" spc="20" dirty="0">
                <a:latin typeface="Arial"/>
                <a:cs typeface="Arial"/>
              </a:rPr>
              <a:t>f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om</a:t>
            </a:r>
            <a:r>
              <a:rPr sz="950" spc="20" dirty="0">
                <a:latin typeface="Arial"/>
                <a:cs typeface="Arial"/>
              </a:rPr>
              <a:t> 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-15" dirty="0">
                <a:latin typeface="Arial"/>
                <a:cs typeface="Arial"/>
              </a:rPr>
              <a:t>r</a:t>
            </a:r>
            <a:r>
              <a:rPr sz="950" spc="10" dirty="0">
                <a:latin typeface="Arial"/>
                <a:cs typeface="Arial"/>
              </a:rPr>
              <a:t>y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40" dirty="0">
                <a:latin typeface="Arial"/>
                <a:cs typeface="Arial"/>
              </a:rPr>
              <a:t>h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P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edge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of </a:t>
            </a:r>
            <a:r>
              <a:rPr sz="950" spc="25" dirty="0">
                <a:latin typeface="Arial"/>
                <a:cs typeface="Arial"/>
              </a:rPr>
              <a:t>A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25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eg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an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e. </a:t>
            </a:r>
            <a:r>
              <a:rPr sz="950" spc="2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y</a:t>
            </a:r>
            <a:r>
              <a:rPr sz="950" spc="10" dirty="0">
                <a:latin typeface="Arial"/>
                <a:cs typeface="Arial"/>
              </a:rPr>
              <a:t>our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25" dirty="0">
                <a:latin typeface="Arial"/>
                <a:cs typeface="Arial"/>
              </a:rPr>
              <a:t>w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w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d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5" dirty="0">
                <a:latin typeface="Arial"/>
                <a:cs typeface="Arial"/>
              </a:rPr>
              <a:t>,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x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s</a:t>
            </a:r>
            <a:r>
              <a:rPr sz="950" spc="35" dirty="0">
                <a:latin typeface="Arial"/>
                <a:cs typeface="Arial"/>
              </a:rPr>
              <a:t> m</a:t>
            </a:r>
            <a:r>
              <a:rPr sz="950" spc="15" dirty="0">
                <a:latin typeface="Arial"/>
                <a:cs typeface="Arial"/>
              </a:rPr>
              <a:t>ean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40" dirty="0">
                <a:latin typeface="Arial"/>
                <a:cs typeface="Arial"/>
              </a:rPr>
              <a:t>n</a:t>
            </a:r>
            <a:r>
              <a:rPr sz="950" spc="10" dirty="0">
                <a:latin typeface="Arial"/>
                <a:cs typeface="Arial"/>
              </a:rPr>
              <a:t>g.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2a </a:t>
            </a:r>
            <a:r>
              <a:rPr sz="950" spc="5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D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sc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40" dirty="0">
                <a:latin typeface="Arial"/>
                <a:cs typeface="Arial"/>
              </a:rPr>
              <a:t>b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how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S</a:t>
            </a:r>
            <a:r>
              <a:rPr sz="950" spc="-5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ou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oop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20" dirty="0">
                <a:latin typeface="Arial"/>
                <a:cs typeface="Arial"/>
              </a:rPr>
              <a:t>v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40" dirty="0">
                <a:latin typeface="Arial"/>
                <a:cs typeface="Arial"/>
              </a:rPr>
              <a:t>d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i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eade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p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2b </a:t>
            </a:r>
            <a:r>
              <a:rPr sz="950" spc="5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D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sc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40" dirty="0">
                <a:latin typeface="Arial"/>
                <a:cs typeface="Arial"/>
              </a:rPr>
              <a:t>b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f</a:t>
            </a:r>
            <a:r>
              <a:rPr sz="950" spc="10" dirty="0">
                <a:latin typeface="Arial"/>
                <a:cs typeface="Arial"/>
              </a:rPr>
              <a:t>our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eps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of </a:t>
            </a:r>
            <a:r>
              <a:rPr sz="950" spc="25" dirty="0">
                <a:latin typeface="Arial"/>
                <a:cs typeface="Arial"/>
              </a:rPr>
              <a:t>B</a:t>
            </a:r>
            <a:r>
              <a:rPr sz="950" spc="15" dirty="0">
                <a:latin typeface="Arial"/>
                <a:cs typeface="Arial"/>
              </a:rPr>
              <a:t>oy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out </a:t>
            </a:r>
            <a:r>
              <a:rPr sz="950" spc="15" dirty="0">
                <a:latin typeface="Arial"/>
                <a:cs typeface="Arial"/>
              </a:rPr>
              <a:t>ad</a:t>
            </a:r>
            <a:r>
              <a:rPr sz="950" spc="20" dirty="0">
                <a:latin typeface="Arial"/>
                <a:cs typeface="Arial"/>
              </a:rPr>
              <a:t>v</a:t>
            </a:r>
            <a:r>
              <a:rPr sz="950" spc="15" dirty="0">
                <a:latin typeface="Arial"/>
                <a:cs typeface="Arial"/>
              </a:rPr>
              <a:t>an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15" dirty="0">
                <a:latin typeface="Arial"/>
                <a:cs typeface="Arial"/>
              </a:rPr>
              <a:t>en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5" dirty="0">
                <a:latin typeface="Arial"/>
                <a:cs typeface="Arial"/>
              </a:rPr>
              <a:t>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6245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2c 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D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sc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be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40" dirty="0">
                <a:latin typeface="Arial"/>
                <a:cs typeface="Arial"/>
              </a:rPr>
              <a:t>h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B</a:t>
            </a:r>
            <a:r>
              <a:rPr sz="950" spc="15" dirty="0">
                <a:latin typeface="Arial"/>
                <a:cs typeface="Arial"/>
              </a:rPr>
              <a:t>oy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out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an</a:t>
            </a:r>
            <a:r>
              <a:rPr sz="950" spc="20" dirty="0">
                <a:latin typeface="Arial"/>
                <a:cs typeface="Arial"/>
              </a:rPr>
              <a:t>k</a:t>
            </a:r>
            <a:r>
              <a:rPr sz="950" spc="10" dirty="0">
                <a:latin typeface="Arial"/>
                <a:cs typeface="Arial"/>
              </a:rPr>
              <a:t>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and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how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hey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10" dirty="0">
                <a:latin typeface="Arial"/>
                <a:cs typeface="Arial"/>
              </a:rPr>
              <a:t>rned.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2d </a:t>
            </a:r>
            <a:r>
              <a:rPr sz="950" spc="25" dirty="0">
                <a:latin typeface="Arial"/>
                <a:cs typeface="Arial"/>
              </a:rPr>
              <a:t> D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sc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40" dirty="0">
                <a:latin typeface="Arial"/>
                <a:cs typeface="Arial"/>
              </a:rPr>
              <a:t>b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w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me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badges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and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how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hey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ned</a:t>
            </a:r>
            <a:r>
              <a:rPr sz="950" spc="5" dirty="0"/>
              <a:t>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3a </a:t>
            </a:r>
            <a:r>
              <a:rPr sz="950" spc="5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x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spc="25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pa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rol</a:t>
            </a:r>
            <a:r>
              <a:rPr sz="950" spc="2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me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hod.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D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sc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40" dirty="0">
                <a:latin typeface="Arial"/>
                <a:cs typeface="Arial"/>
              </a:rPr>
              <a:t>b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ty</a:t>
            </a:r>
            <a:r>
              <a:rPr sz="950" spc="15" dirty="0">
                <a:latin typeface="Arial"/>
                <a:cs typeface="Arial"/>
              </a:rPr>
              <a:t>pes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of </a:t>
            </a:r>
            <a:r>
              <a:rPr sz="950" spc="15" dirty="0">
                <a:latin typeface="Arial"/>
                <a:cs typeface="Arial"/>
              </a:rPr>
              <a:t>pa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10" dirty="0">
                <a:latin typeface="Arial"/>
                <a:cs typeface="Arial"/>
              </a:rPr>
              <a:t>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u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15" dirty="0">
                <a:latin typeface="Arial"/>
                <a:cs typeface="Arial"/>
              </a:rPr>
              <a:t>ed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y</a:t>
            </a:r>
            <a:r>
              <a:rPr sz="950" spc="10" dirty="0">
                <a:latin typeface="Arial"/>
                <a:cs typeface="Arial"/>
              </a:rPr>
              <a:t>our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roop.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3b </a:t>
            </a:r>
            <a:r>
              <a:rPr sz="950" spc="5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B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-5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f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5" dirty="0">
                <a:latin typeface="Arial"/>
                <a:cs typeface="Arial"/>
              </a:rPr>
              <a:t>l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0" dirty="0">
                <a:latin typeface="Arial"/>
                <a:cs typeface="Arial"/>
              </a:rPr>
              <a:t>ar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w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y</a:t>
            </a:r>
            <a:r>
              <a:rPr sz="950" spc="10" dirty="0">
                <a:latin typeface="Arial"/>
                <a:cs typeface="Arial"/>
              </a:rPr>
              <a:t>our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pa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rol</a:t>
            </a:r>
            <a:r>
              <a:rPr sz="950" spc="2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15" dirty="0">
                <a:latin typeface="Arial"/>
                <a:cs typeface="Arial"/>
              </a:rPr>
              <a:t>m</a:t>
            </a:r>
            <a:r>
              <a:rPr sz="950" spc="10" dirty="0">
                <a:latin typeface="Arial"/>
                <a:cs typeface="Arial"/>
              </a:rPr>
              <a:t>e, </a:t>
            </a:r>
            <a:r>
              <a:rPr sz="950" spc="40" dirty="0">
                <a:latin typeface="Arial"/>
                <a:cs typeface="Arial"/>
              </a:rPr>
              <a:t>e</a:t>
            </a:r>
            <a:r>
              <a:rPr sz="950" spc="15" dirty="0">
                <a:latin typeface="Arial"/>
                <a:cs typeface="Arial"/>
              </a:rPr>
              <a:t>mb</a:t>
            </a:r>
            <a:r>
              <a:rPr sz="950" spc="25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em</a:t>
            </a:r>
            <a:r>
              <a:rPr sz="950" spc="5" dirty="0">
                <a:latin typeface="Arial"/>
                <a:cs typeface="Arial"/>
              </a:rPr>
              <a:t>,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f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10" dirty="0">
                <a:latin typeface="Arial"/>
                <a:cs typeface="Arial"/>
              </a:rPr>
              <a:t>g, </a:t>
            </a:r>
            <a:r>
              <a:rPr sz="950" spc="15" dirty="0">
                <a:latin typeface="Arial"/>
                <a:cs typeface="Arial"/>
              </a:rPr>
              <a:t>and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y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ll</a:t>
            </a:r>
            <a:r>
              <a:rPr sz="950" spc="5" dirty="0">
                <a:latin typeface="Arial"/>
                <a:cs typeface="Arial"/>
              </a:rPr>
              <a:t>.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x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spc="25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how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10" dirty="0">
                <a:latin typeface="Arial"/>
                <a:cs typeface="Arial"/>
              </a:rPr>
              <a:t>s 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ea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40" dirty="0">
                <a:latin typeface="Arial"/>
                <a:cs typeface="Arial"/>
              </a:rPr>
              <a:t>p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rol</a:t>
            </a:r>
            <a:r>
              <a:rPr sz="950" spc="20" dirty="0">
                <a:latin typeface="Arial"/>
                <a:cs typeface="Arial"/>
              </a:rPr>
              <a:t> s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-15" dirty="0">
                <a:latin typeface="Arial"/>
                <a:cs typeface="Arial"/>
              </a:rPr>
              <a:t>r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5" dirty="0">
                <a:latin typeface="Arial"/>
                <a:cs typeface="Arial"/>
              </a:rPr>
              <a:t>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4a </a:t>
            </a:r>
            <a:r>
              <a:rPr sz="950" spc="5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how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how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to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t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squ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-15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kno</a:t>
            </a:r>
            <a:r>
              <a:rPr sz="950" spc="15" dirty="0">
                <a:latin typeface="Arial"/>
                <a:cs typeface="Arial"/>
              </a:rPr>
              <a:t>t</a:t>
            </a:r>
            <a:r>
              <a:rPr sz="950" spc="5" dirty="0">
                <a:latin typeface="Arial"/>
                <a:cs typeface="Arial"/>
              </a:rPr>
              <a:t>,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25" dirty="0">
                <a:latin typeface="Arial"/>
                <a:cs typeface="Arial"/>
              </a:rPr>
              <a:t>w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ha</a:t>
            </a:r>
            <a:r>
              <a:rPr sz="950" spc="25" dirty="0">
                <a:latin typeface="Arial"/>
                <a:cs typeface="Arial"/>
              </a:rPr>
              <a:t>l</a:t>
            </a:r>
            <a:r>
              <a:rPr sz="950" spc="-15" dirty="0">
                <a:latin typeface="Arial"/>
                <a:cs typeface="Arial"/>
              </a:rPr>
              <a:t>f</a:t>
            </a:r>
            <a:r>
              <a:rPr sz="950" spc="10" dirty="0">
                <a:latin typeface="Arial"/>
                <a:cs typeface="Arial"/>
              </a:rPr>
              <a:t>-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tc</a:t>
            </a:r>
            <a:r>
              <a:rPr sz="950" spc="15" dirty="0">
                <a:latin typeface="Arial"/>
                <a:cs typeface="Arial"/>
              </a:rPr>
              <a:t>he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5" dirty="0">
                <a:latin typeface="Arial"/>
                <a:cs typeface="Arial"/>
              </a:rPr>
              <a:t>,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40" dirty="0">
                <a:latin typeface="Arial"/>
                <a:cs typeface="Arial"/>
              </a:rPr>
              <a:t>n</a:t>
            </a:r>
            <a:r>
              <a:rPr sz="950" spc="15" dirty="0">
                <a:latin typeface="Arial"/>
                <a:cs typeface="Arial"/>
              </a:rPr>
              <a:t>d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au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-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n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h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20" dirty="0">
                <a:latin typeface="Arial"/>
                <a:cs typeface="Arial"/>
              </a:rPr>
              <a:t>ch</a:t>
            </a:r>
            <a:r>
              <a:rPr sz="950" spc="5" dirty="0">
                <a:latin typeface="Arial"/>
                <a:cs typeface="Arial"/>
              </a:rPr>
              <a:t>.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xp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how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eac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kno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10" dirty="0">
                <a:latin typeface="Arial"/>
                <a:cs typeface="Arial"/>
              </a:rPr>
              <a:t>s </a:t>
            </a:r>
            <a:r>
              <a:rPr sz="950" spc="20" dirty="0">
                <a:latin typeface="Arial"/>
                <a:cs typeface="Arial"/>
              </a:rPr>
              <a:t>use</a:t>
            </a:r>
            <a:r>
              <a:rPr sz="950" spc="10" dirty="0">
                <a:latin typeface="Arial"/>
                <a:cs typeface="Arial"/>
              </a:rPr>
              <a:t>d</a:t>
            </a:r>
            <a:r>
              <a:rPr sz="950" spc="5" dirty="0">
                <a:latin typeface="Arial"/>
                <a:cs typeface="Arial"/>
              </a:rPr>
              <a:t>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6245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20" dirty="0">
                <a:latin typeface="Arial"/>
                <a:cs typeface="Arial"/>
              </a:rPr>
              <a:t>4</a:t>
            </a:r>
            <a:r>
              <a:rPr sz="950" spc="15" dirty="0">
                <a:latin typeface="Arial"/>
                <a:cs typeface="Arial"/>
              </a:rPr>
              <a:t>b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5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how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t</a:t>
            </a:r>
            <a:r>
              <a:rPr sz="950" spc="20" dirty="0">
                <a:latin typeface="Arial"/>
                <a:cs typeface="Arial"/>
              </a:rPr>
              <a:t>h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40" dirty="0">
                <a:latin typeface="Arial"/>
                <a:cs typeface="Arial"/>
              </a:rPr>
              <a:t>p</a:t>
            </a:r>
            <a:r>
              <a:rPr sz="950" spc="15" dirty="0">
                <a:latin typeface="Arial"/>
                <a:cs typeface="Arial"/>
              </a:rPr>
              <a:t>rope</a:t>
            </a:r>
            <a:r>
              <a:rPr sz="950" spc="5" dirty="0">
                <a:latin typeface="Arial"/>
                <a:cs typeface="Arial"/>
              </a:rPr>
              <a:t>r 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are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o</a:t>
            </a:r>
            <a:r>
              <a:rPr sz="950" spc="5" dirty="0">
                <a:latin typeface="Arial"/>
                <a:cs typeface="Arial"/>
              </a:rPr>
              <a:t>f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rope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40" dirty="0">
                <a:latin typeface="Arial"/>
                <a:cs typeface="Arial"/>
              </a:rPr>
              <a:t>b</a:t>
            </a:r>
            <a:r>
              <a:rPr sz="950" spc="10" dirty="0">
                <a:latin typeface="Arial"/>
                <a:cs typeface="Arial"/>
              </a:rPr>
              <a:t>y 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ear</a:t>
            </a:r>
            <a:r>
              <a:rPr sz="950" spc="40" dirty="0">
                <a:latin typeface="Arial"/>
                <a:cs typeface="Arial"/>
              </a:rPr>
              <a:t>n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n</a:t>
            </a:r>
            <a:r>
              <a:rPr sz="950" spc="15" dirty="0">
                <a:latin typeface="Arial"/>
                <a:cs typeface="Arial"/>
              </a:rPr>
              <a:t>g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how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wh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an</a:t>
            </a:r>
            <a:r>
              <a:rPr sz="950" spc="15" dirty="0">
                <a:latin typeface="Arial"/>
                <a:cs typeface="Arial"/>
              </a:rPr>
              <a:t>d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f</a:t>
            </a:r>
            <a:r>
              <a:rPr sz="950" spc="20" dirty="0">
                <a:latin typeface="Arial"/>
                <a:cs typeface="Arial"/>
              </a:rPr>
              <a:t>us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t</a:t>
            </a:r>
            <a:r>
              <a:rPr sz="950" spc="20" dirty="0">
                <a:latin typeface="Arial"/>
                <a:cs typeface="Arial"/>
              </a:rPr>
              <a:t>h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end</a:t>
            </a:r>
            <a:r>
              <a:rPr sz="950" spc="10" dirty="0">
                <a:latin typeface="Arial"/>
                <a:cs typeface="Arial"/>
              </a:rPr>
              <a:t>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o</a:t>
            </a:r>
            <a:r>
              <a:rPr sz="950" spc="5" dirty="0">
                <a:latin typeface="Arial"/>
                <a:cs typeface="Arial"/>
              </a:rPr>
              <a:t>f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-25" dirty="0">
                <a:latin typeface="Arial"/>
                <a:cs typeface="Arial"/>
              </a:rPr>
              <a:t>d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f</a:t>
            </a:r>
            <a:r>
              <a:rPr sz="950" spc="-5" dirty="0">
                <a:latin typeface="Arial"/>
                <a:cs typeface="Arial"/>
              </a:rPr>
              <a:t>f</a:t>
            </a:r>
            <a:r>
              <a:rPr sz="950" spc="15" dirty="0">
                <a:latin typeface="Arial"/>
                <a:cs typeface="Arial"/>
              </a:rPr>
              <a:t>ere</a:t>
            </a:r>
            <a:r>
              <a:rPr sz="950" spc="40" dirty="0">
                <a:latin typeface="Arial"/>
                <a:cs typeface="Arial"/>
              </a:rPr>
              <a:t>n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k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nd</a:t>
            </a:r>
            <a:r>
              <a:rPr sz="950" spc="10" dirty="0">
                <a:latin typeface="Arial"/>
                <a:cs typeface="Arial"/>
              </a:rPr>
              <a:t>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o</a:t>
            </a:r>
            <a:r>
              <a:rPr sz="950" spc="5" dirty="0">
                <a:latin typeface="Arial"/>
                <a:cs typeface="Arial"/>
              </a:rPr>
              <a:t>f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rope</a:t>
            </a:r>
            <a:r>
              <a:rPr sz="950" spc="5" dirty="0">
                <a:latin typeface="Arial"/>
                <a:cs typeface="Arial"/>
              </a:rPr>
              <a:t>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  <a:tab pos="649605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5	</a:t>
            </a:r>
            <a:r>
              <a:rPr sz="950" spc="25" dirty="0">
                <a:latin typeface="Arial"/>
                <a:cs typeface="Arial"/>
              </a:rPr>
              <a:t>D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15" dirty="0">
                <a:latin typeface="Arial"/>
                <a:cs typeface="Arial"/>
              </a:rPr>
              <a:t>on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ate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y</a:t>
            </a:r>
            <a:r>
              <a:rPr sz="950" spc="10" dirty="0">
                <a:latin typeface="Arial"/>
                <a:cs typeface="Arial"/>
              </a:rPr>
              <a:t>our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k</a:t>
            </a:r>
            <a:r>
              <a:rPr sz="950" spc="15" dirty="0">
                <a:latin typeface="Arial"/>
                <a:cs typeface="Arial"/>
              </a:rPr>
              <a:t>no</a:t>
            </a:r>
            <a:r>
              <a:rPr sz="950" spc="25" dirty="0">
                <a:latin typeface="Arial"/>
                <a:cs typeface="Arial"/>
              </a:rPr>
              <a:t>w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edge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of</a:t>
            </a:r>
            <a:r>
              <a:rPr sz="950" spc="15" dirty="0">
                <a:latin typeface="Arial"/>
                <a:cs typeface="Arial"/>
              </a:rPr>
              <a:t> po</a:t>
            </a:r>
            <a:r>
              <a:rPr sz="950" spc="20" dirty="0">
                <a:latin typeface="Arial"/>
                <a:cs typeface="Arial"/>
              </a:rPr>
              <a:t>ck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tk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fe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15" dirty="0">
                <a:latin typeface="Arial"/>
                <a:cs typeface="Arial"/>
              </a:rPr>
              <a:t>afet</a:t>
            </a:r>
            <a:r>
              <a:rPr sz="950" spc="10" dirty="0">
                <a:latin typeface="Arial"/>
                <a:cs typeface="Arial"/>
              </a:rPr>
              <a:t>y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  <a:tab pos="649605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6	</a:t>
            </a:r>
            <a:r>
              <a:rPr sz="950" spc="30" dirty="0">
                <a:latin typeface="Arial"/>
                <a:cs typeface="Arial"/>
              </a:rPr>
              <a:t>W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40" dirty="0">
                <a:latin typeface="Arial"/>
                <a:cs typeface="Arial"/>
              </a:rPr>
              <a:t>p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en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20" dirty="0">
                <a:latin typeface="Arial"/>
                <a:cs typeface="Arial"/>
              </a:rPr>
              <a:t>/</a:t>
            </a:r>
            <a:r>
              <a:rPr sz="950" spc="15" dirty="0">
                <a:latin typeface="Arial"/>
                <a:cs typeface="Arial"/>
              </a:rPr>
              <a:t>gua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d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10" dirty="0">
                <a:latin typeface="Arial"/>
                <a:cs typeface="Arial"/>
              </a:rPr>
              <a:t>n, 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0" dirty="0">
                <a:latin typeface="Arial"/>
                <a:cs typeface="Arial"/>
              </a:rPr>
              <a:t>x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15" dirty="0">
                <a:latin typeface="Arial"/>
                <a:cs typeface="Arial"/>
              </a:rPr>
              <a:t>es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H</a:t>
            </a:r>
            <a:r>
              <a:rPr sz="950" spc="15" dirty="0">
                <a:latin typeface="Arial"/>
                <a:cs typeface="Arial"/>
              </a:rPr>
              <a:t>ow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o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P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ote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Y</a:t>
            </a:r>
            <a:r>
              <a:rPr sz="950" spc="10" dirty="0">
                <a:latin typeface="Arial"/>
                <a:cs typeface="Arial"/>
              </a:rPr>
              <a:t>our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5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d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en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30" dirty="0">
                <a:latin typeface="Arial"/>
                <a:cs typeface="Arial"/>
              </a:rPr>
              <a:t>F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om</a:t>
            </a:r>
            <a:r>
              <a:rPr sz="950" spc="2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h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5" dirty="0">
                <a:latin typeface="Arial"/>
                <a:cs typeface="Arial"/>
              </a:rPr>
              <a:t>l</a:t>
            </a:r>
            <a:r>
              <a:rPr sz="950" spc="15" dirty="0">
                <a:latin typeface="Arial"/>
                <a:cs typeface="Arial"/>
              </a:rPr>
              <a:t>d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A</a:t>
            </a:r>
            <a:r>
              <a:rPr sz="950" spc="15" dirty="0">
                <a:latin typeface="Arial"/>
                <a:cs typeface="Arial"/>
              </a:rPr>
              <a:t>bu</a:t>
            </a:r>
            <a:r>
              <a:rPr sz="950" spc="20" dirty="0">
                <a:latin typeface="Arial"/>
                <a:cs typeface="Arial"/>
              </a:rPr>
              <a:t>s</a:t>
            </a:r>
            <a:r>
              <a:rPr sz="950" spc="10" dirty="0">
                <a:latin typeface="Arial"/>
                <a:cs typeface="Arial"/>
              </a:rPr>
              <a:t>e:</a:t>
            </a:r>
            <a:r>
              <a:rPr sz="950" spc="15" dirty="0">
                <a:latin typeface="Arial"/>
                <a:cs typeface="Arial"/>
              </a:rPr>
              <a:t> A</a:t>
            </a:r>
            <a:r>
              <a:rPr sz="950" spc="35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P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en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25" dirty="0">
                <a:latin typeface="Arial"/>
                <a:cs typeface="Arial"/>
              </a:rPr>
              <a:t>’</a:t>
            </a:r>
            <a:r>
              <a:rPr sz="950" spc="10" dirty="0">
                <a:latin typeface="Arial"/>
                <a:cs typeface="Arial"/>
              </a:rPr>
              <a:t>s </a:t>
            </a:r>
            <a:r>
              <a:rPr sz="950" spc="15" dirty="0">
                <a:latin typeface="Arial"/>
                <a:cs typeface="Arial"/>
              </a:rPr>
              <a:t>Gu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40" dirty="0">
                <a:latin typeface="Arial"/>
                <a:cs typeface="Arial"/>
              </a:rPr>
              <a:t>d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AN</a:t>
            </a:r>
            <a:r>
              <a:rPr sz="950" spc="20" dirty="0">
                <a:latin typeface="Arial"/>
                <a:cs typeface="Arial"/>
              </a:rPr>
              <a:t>D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ea</a:t>
            </a:r>
            <a:r>
              <a:rPr sz="950" spc="10" dirty="0">
                <a:latin typeface="Arial"/>
                <a:cs typeface="Arial"/>
              </a:rPr>
              <a:t>r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the</a:t>
            </a:r>
            <a:r>
              <a:rPr sz="950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C</a:t>
            </a:r>
            <a:r>
              <a:rPr sz="950" spc="20" dirty="0">
                <a:latin typeface="Arial"/>
                <a:cs typeface="Arial"/>
              </a:rPr>
              <a:t>y</a:t>
            </a:r>
            <a:r>
              <a:rPr sz="950" spc="10" dirty="0">
                <a:latin typeface="Arial"/>
                <a:cs typeface="Arial"/>
              </a:rPr>
              <a:t>ber</a:t>
            </a:r>
            <a:r>
              <a:rPr sz="950" spc="30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C</a:t>
            </a:r>
            <a:r>
              <a:rPr sz="950" spc="40" dirty="0">
                <a:latin typeface="Arial"/>
                <a:cs typeface="Arial"/>
              </a:rPr>
              <a:t>h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p</a:t>
            </a:r>
            <a:r>
              <a:rPr sz="950" spc="25" dirty="0">
                <a:latin typeface="Arial"/>
                <a:cs typeface="Arial"/>
              </a:rPr>
              <a:t> Aw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10" dirty="0">
                <a:latin typeface="Arial"/>
                <a:cs typeface="Arial"/>
              </a:rPr>
              <a:t>rd.</a:t>
            </a: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435609" algn="l"/>
                <a:tab pos="649605" algn="l"/>
              </a:tabLst>
            </a:pPr>
            <a:r>
              <a:rPr sz="950" u="sng" spc="5" dirty="0">
                <a:latin typeface="Arial"/>
                <a:cs typeface="Arial"/>
              </a:rPr>
              <a:t> 	</a:t>
            </a:r>
            <a:r>
              <a:rPr sz="950" spc="15" dirty="0">
                <a:latin typeface="Arial"/>
                <a:cs typeface="Arial"/>
              </a:rPr>
              <a:t>7	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40" dirty="0">
                <a:latin typeface="Arial"/>
                <a:cs typeface="Arial"/>
              </a:rPr>
              <a:t>n</a:t>
            </a:r>
            <a:r>
              <a:rPr sz="950" spc="-5" dirty="0">
                <a:latin typeface="Arial"/>
                <a:cs typeface="Arial"/>
              </a:rPr>
              <a:t>c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j</a:t>
            </a:r>
            <a:r>
              <a:rPr sz="950" spc="20" dirty="0">
                <a:latin typeface="Arial"/>
                <a:cs typeface="Arial"/>
              </a:rPr>
              <a:t>o</a:t>
            </a:r>
            <a:r>
              <a:rPr sz="950" spc="25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n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n</a:t>
            </a:r>
            <a:r>
              <a:rPr sz="950" spc="15" dirty="0">
                <a:latin typeface="Arial"/>
                <a:cs typeface="Arial"/>
              </a:rPr>
              <a:t>g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40" dirty="0">
                <a:latin typeface="Arial"/>
                <a:cs typeface="Arial"/>
              </a:rPr>
              <a:t>h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troop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an</a:t>
            </a:r>
            <a:r>
              <a:rPr sz="950" spc="15" dirty="0">
                <a:latin typeface="Arial"/>
                <a:cs typeface="Arial"/>
              </a:rPr>
              <a:t>d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wh</a:t>
            </a:r>
            <a:r>
              <a:rPr sz="950" dirty="0">
                <a:latin typeface="Arial"/>
                <a:cs typeface="Arial"/>
              </a:rPr>
              <a:t>il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work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n</a:t>
            </a:r>
            <a:r>
              <a:rPr sz="950" spc="15" dirty="0">
                <a:latin typeface="Arial"/>
                <a:cs typeface="Arial"/>
              </a:rPr>
              <a:t>g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20" dirty="0">
                <a:latin typeface="Arial"/>
                <a:cs typeface="Arial"/>
              </a:rPr>
              <a:t>o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cou</a:t>
            </a:r>
            <a:r>
              <a:rPr sz="950" spc="5" dirty="0">
                <a:latin typeface="Arial"/>
                <a:cs typeface="Arial"/>
              </a:rPr>
              <a:t>t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ran</a:t>
            </a:r>
            <a:r>
              <a:rPr sz="950" spc="20" dirty="0">
                <a:latin typeface="Arial"/>
                <a:cs typeface="Arial"/>
              </a:rPr>
              <a:t>k</a:t>
            </a:r>
            <a:r>
              <a:rPr sz="950" spc="5" dirty="0">
                <a:latin typeface="Arial"/>
                <a:cs typeface="Arial"/>
              </a:rPr>
              <a:t>,</a:t>
            </a:r>
            <a:r>
              <a:rPr sz="950" spc="10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part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20" dirty="0">
                <a:latin typeface="Arial"/>
                <a:cs typeface="Arial"/>
              </a:rPr>
              <a:t>p</a:t>
            </a:r>
            <a:r>
              <a:rPr sz="950" spc="40" dirty="0">
                <a:latin typeface="Arial"/>
                <a:cs typeface="Arial"/>
              </a:rPr>
              <a:t>a</a:t>
            </a:r>
            <a:r>
              <a:rPr sz="950" spc="-5" dirty="0">
                <a:latin typeface="Arial"/>
                <a:cs typeface="Arial"/>
              </a:rPr>
              <a:t>t</a:t>
            </a:r>
            <a:r>
              <a:rPr sz="950" spc="15" dirty="0">
                <a:latin typeface="Arial"/>
                <a:cs typeface="Arial"/>
              </a:rPr>
              <a:t>e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i</a:t>
            </a:r>
            <a:r>
              <a:rPr sz="950" spc="15" dirty="0">
                <a:latin typeface="Arial"/>
                <a:cs typeface="Arial"/>
              </a:rPr>
              <a:t>n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15" dirty="0">
                <a:latin typeface="Arial"/>
                <a:cs typeface="Arial"/>
              </a:rPr>
              <a:t>a</a:t>
            </a:r>
            <a:r>
              <a:rPr sz="950" spc="5" dirty="0">
                <a:latin typeface="Arial"/>
                <a:cs typeface="Arial"/>
              </a:rPr>
              <a:t> </a:t>
            </a:r>
            <a:r>
              <a:rPr sz="950" spc="25" dirty="0">
                <a:latin typeface="Arial"/>
                <a:cs typeface="Arial"/>
              </a:rPr>
              <a:t>S</a:t>
            </a:r>
            <a:r>
              <a:rPr sz="950" spc="20" dirty="0">
                <a:latin typeface="Arial"/>
                <a:cs typeface="Arial"/>
              </a:rPr>
              <a:t>co</a:t>
            </a:r>
            <a:r>
              <a:rPr sz="950" spc="-5" dirty="0">
                <a:latin typeface="Arial"/>
                <a:cs typeface="Arial"/>
              </a:rPr>
              <a:t>u</a:t>
            </a:r>
            <a:r>
              <a:rPr sz="950" spc="15" dirty="0">
                <a:latin typeface="Arial"/>
                <a:cs typeface="Arial"/>
              </a:rPr>
              <a:t>t</a:t>
            </a:r>
            <a:r>
              <a:rPr sz="950" spc="35" dirty="0">
                <a:latin typeface="Arial"/>
                <a:cs typeface="Arial"/>
              </a:rPr>
              <a:t>m</a:t>
            </a:r>
            <a:r>
              <a:rPr sz="950" spc="20" dirty="0">
                <a:latin typeface="Arial"/>
                <a:cs typeface="Arial"/>
              </a:rPr>
              <a:t>aste</a:t>
            </a:r>
            <a:r>
              <a:rPr sz="950" spc="5" dirty="0">
                <a:latin typeface="Arial"/>
                <a:cs typeface="Arial"/>
              </a:rPr>
              <a:t>r </a:t>
            </a:r>
            <a:r>
              <a:rPr sz="950" spc="20" dirty="0">
                <a:latin typeface="Arial"/>
                <a:cs typeface="Arial"/>
              </a:rPr>
              <a:t>con</a:t>
            </a:r>
            <a:r>
              <a:rPr sz="950" spc="15" dirty="0">
                <a:latin typeface="Arial"/>
                <a:cs typeface="Arial"/>
              </a:rPr>
              <a:t>feren</a:t>
            </a:r>
            <a:r>
              <a:rPr sz="950" spc="20" dirty="0">
                <a:latin typeface="Arial"/>
                <a:cs typeface="Arial"/>
              </a:rPr>
              <a:t>c</a:t>
            </a:r>
            <a:r>
              <a:rPr sz="950" spc="-25" dirty="0">
                <a:latin typeface="Arial"/>
                <a:cs typeface="Arial"/>
              </a:rPr>
              <a:t>e</a:t>
            </a:r>
            <a:r>
              <a:rPr sz="950" spc="5" dirty="0">
                <a:latin typeface="Arial"/>
                <a:cs typeface="Arial"/>
              </a:rPr>
              <a:t>.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12046" y="152400"/>
            <a:ext cx="6712539" cy="21159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9350">
              <a:lnSpc>
                <a:spcPct val="100000"/>
              </a:lnSpc>
            </a:pPr>
            <a:r>
              <a:rPr lang="en-US" spc="10" dirty="0"/>
              <a:t>Bring this sheet with you to start working on requirements so you have a head start once you crossover into Troop 156</a:t>
            </a:r>
            <a:endParaRPr spc="15" dirty="0"/>
          </a:p>
        </p:txBody>
      </p:sp>
      <p:sp>
        <p:nvSpPr>
          <p:cNvPr id="4" name="object 4"/>
          <p:cNvSpPr txBox="1"/>
          <p:nvPr/>
        </p:nvSpPr>
        <p:spPr>
          <a:xfrm>
            <a:off x="228600" y="2173551"/>
            <a:ext cx="6744970" cy="10284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80"/>
              </a:spcBef>
            </a:pPr>
            <a:endParaRPr lang="en-US" sz="2750" dirty="0">
              <a:latin typeface="Calisto MT"/>
              <a:cs typeface="Calisto MT"/>
            </a:endParaRPr>
          </a:p>
          <a:p>
            <a:pPr marL="12700" marR="5080" algn="just">
              <a:lnSpc>
                <a:spcPct val="100000"/>
              </a:lnSpc>
              <a:spcBef>
                <a:spcPts val="980"/>
              </a:spcBef>
            </a:pPr>
            <a:r>
              <a:rPr sz="1550" spc="30" dirty="0">
                <a:solidFill>
                  <a:srgbClr val="262626"/>
                </a:solidFill>
                <a:latin typeface="Calisto MT"/>
                <a:cs typeface="Calisto MT"/>
              </a:rPr>
              <a:t>O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u</a:t>
            </a:r>
            <a:r>
              <a:rPr sz="1550" spc="10" dirty="0">
                <a:solidFill>
                  <a:srgbClr val="262626"/>
                </a:solidFill>
                <a:latin typeface="Calisto MT"/>
                <a:cs typeface="Calisto MT"/>
              </a:rPr>
              <a:t>r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11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t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r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oo</a:t>
            </a:r>
            <a:r>
              <a:rPr sz="1550" spc="15" dirty="0">
                <a:solidFill>
                  <a:srgbClr val="262626"/>
                </a:solidFill>
                <a:latin typeface="Calisto MT"/>
                <a:cs typeface="Calisto MT"/>
              </a:rPr>
              <a:t>p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12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35" dirty="0">
                <a:solidFill>
                  <a:srgbClr val="262626"/>
                </a:solidFill>
                <a:latin typeface="Calisto MT"/>
                <a:cs typeface="Calisto MT"/>
              </a:rPr>
              <a:t>w</a:t>
            </a:r>
            <a:r>
              <a:rPr sz="1550" spc="-10" dirty="0">
                <a:solidFill>
                  <a:srgbClr val="262626"/>
                </a:solidFill>
                <a:latin typeface="Calisto MT"/>
                <a:cs typeface="Calisto MT"/>
              </a:rPr>
              <a:t>i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ll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125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b</a:t>
            </a:r>
            <a:r>
              <a:rPr sz="1550" spc="10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114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u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s</a:t>
            </a:r>
            <a:r>
              <a:rPr lang="en-US" sz="1550" spc="20" dirty="0">
                <a:solidFill>
                  <a:srgbClr val="262626"/>
                </a:solidFill>
                <a:latin typeface="Calisto MT"/>
                <a:cs typeface="Calisto MT"/>
              </a:rPr>
              <a:t>es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11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t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h</a:t>
            </a:r>
            <a:r>
              <a:rPr sz="1550" spc="10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114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Ed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g</a:t>
            </a:r>
            <a:r>
              <a:rPr sz="1550" spc="10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114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50" dirty="0">
                <a:solidFill>
                  <a:srgbClr val="262626"/>
                </a:solidFill>
                <a:latin typeface="Calisto MT"/>
                <a:cs typeface="Calisto MT"/>
              </a:rPr>
              <a:t>M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t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h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od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: </a:t>
            </a:r>
            <a:r>
              <a:rPr sz="1550" spc="15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x</a:t>
            </a:r>
            <a:r>
              <a:rPr sz="1550" spc="30" dirty="0">
                <a:solidFill>
                  <a:srgbClr val="262626"/>
                </a:solidFill>
                <a:latin typeface="Calisto MT"/>
                <a:cs typeface="Calisto MT"/>
              </a:rPr>
              <a:t>p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la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in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,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30" dirty="0">
                <a:solidFill>
                  <a:srgbClr val="262626"/>
                </a:solidFill>
                <a:latin typeface="Calisto MT"/>
                <a:cs typeface="Calisto MT"/>
              </a:rPr>
              <a:t>D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spc="55" dirty="0">
                <a:solidFill>
                  <a:srgbClr val="262626"/>
                </a:solidFill>
                <a:latin typeface="Calisto MT"/>
                <a:cs typeface="Calisto MT"/>
              </a:rPr>
              <a:t>m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o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n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s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t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ra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t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,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40" dirty="0">
                <a:solidFill>
                  <a:srgbClr val="262626"/>
                </a:solidFill>
                <a:latin typeface="Calisto MT"/>
                <a:cs typeface="Calisto MT"/>
              </a:rPr>
              <a:t>G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u</a:t>
            </a:r>
            <a:r>
              <a:rPr sz="1550" spc="-10" dirty="0">
                <a:solidFill>
                  <a:srgbClr val="262626"/>
                </a:solidFill>
                <a:latin typeface="Calisto MT"/>
                <a:cs typeface="Calisto MT"/>
              </a:rPr>
              <a:t>i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d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,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a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n</a:t>
            </a:r>
            <a:r>
              <a:rPr sz="1550" spc="15" dirty="0">
                <a:solidFill>
                  <a:srgbClr val="262626"/>
                </a:solidFill>
                <a:latin typeface="Calisto MT"/>
                <a:cs typeface="Calisto MT"/>
              </a:rPr>
              <a:t>d </a:t>
            </a:r>
            <a:r>
              <a:rPr sz="1550" spc="35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n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a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b</a:t>
            </a:r>
            <a:r>
              <a:rPr sz="1550" spc="10" dirty="0">
                <a:solidFill>
                  <a:srgbClr val="262626"/>
                </a:solidFill>
                <a:latin typeface="Calisto MT"/>
                <a:cs typeface="Calisto MT"/>
              </a:rPr>
              <a:t>le</a:t>
            </a:r>
            <a:r>
              <a:rPr sz="1550" spc="30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10" dirty="0">
                <a:solidFill>
                  <a:srgbClr val="262626"/>
                </a:solidFill>
                <a:latin typeface="Calisto MT"/>
                <a:cs typeface="Calisto MT"/>
              </a:rPr>
              <a:t>to</a:t>
            </a:r>
            <a:r>
              <a:rPr sz="1550" spc="15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h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spc="10" dirty="0">
                <a:solidFill>
                  <a:srgbClr val="262626"/>
                </a:solidFill>
                <a:latin typeface="Calisto MT"/>
                <a:cs typeface="Calisto MT"/>
              </a:rPr>
              <a:t>lp</a:t>
            </a:r>
            <a:r>
              <a:rPr sz="1550" spc="35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t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a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c</a:t>
            </a:r>
            <a:r>
              <a:rPr sz="1550" spc="15" dirty="0">
                <a:solidFill>
                  <a:srgbClr val="262626"/>
                </a:solidFill>
                <a:latin typeface="Calisto MT"/>
                <a:cs typeface="Calisto MT"/>
              </a:rPr>
              <a:t>h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t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h</a:t>
            </a:r>
            <a:r>
              <a:rPr sz="1550" spc="10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 </a:t>
            </a:r>
            <a:r>
              <a:rPr sz="1550" spc="55" dirty="0">
                <a:solidFill>
                  <a:srgbClr val="262626"/>
                </a:solidFill>
                <a:latin typeface="Calisto MT"/>
                <a:cs typeface="Calisto MT"/>
              </a:rPr>
              <a:t>W</a:t>
            </a:r>
            <a:r>
              <a:rPr sz="1550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b</a:t>
            </a:r>
            <a:r>
              <a:rPr sz="1550" spc="25" dirty="0">
                <a:solidFill>
                  <a:srgbClr val="262626"/>
                </a:solidFill>
                <a:latin typeface="Calisto MT"/>
                <a:cs typeface="Calisto MT"/>
              </a:rPr>
              <a:t>e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l</a:t>
            </a:r>
            <a:r>
              <a:rPr sz="1550" spc="20" dirty="0">
                <a:solidFill>
                  <a:srgbClr val="262626"/>
                </a:solidFill>
                <a:latin typeface="Calisto MT"/>
                <a:cs typeface="Calisto MT"/>
              </a:rPr>
              <a:t>os</a:t>
            </a:r>
            <a:r>
              <a:rPr lang="en-US" sz="1550" spc="20" dirty="0">
                <a:solidFill>
                  <a:srgbClr val="262626"/>
                </a:solidFill>
                <a:latin typeface="Calisto MT"/>
                <a:cs typeface="Calisto MT"/>
              </a:rPr>
              <a:t> and Scouts</a:t>
            </a:r>
            <a:r>
              <a:rPr sz="1550" spc="5" dirty="0">
                <a:solidFill>
                  <a:srgbClr val="262626"/>
                </a:solidFill>
                <a:latin typeface="Calisto MT"/>
                <a:cs typeface="Calisto MT"/>
              </a:rPr>
              <a:t>.</a:t>
            </a:r>
            <a:endParaRPr sz="1550" dirty="0">
              <a:latin typeface="Calisto MT"/>
              <a:cs typeface="Calisto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16520" y="522499"/>
            <a:ext cx="732155" cy="7829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97447" y="503422"/>
            <a:ext cx="770890" cy="821690"/>
          </a:xfrm>
          <a:custGeom>
            <a:avLst/>
            <a:gdLst/>
            <a:ahLst/>
            <a:cxnLst/>
            <a:rect l="l" t="t" r="r" b="b"/>
            <a:pathLst>
              <a:path w="770889" h="821690">
                <a:moveTo>
                  <a:pt x="384991" y="0"/>
                </a:moveTo>
                <a:lnTo>
                  <a:pt x="424342" y="2093"/>
                </a:lnTo>
                <a:lnTo>
                  <a:pt x="462833" y="8369"/>
                </a:lnTo>
                <a:lnTo>
                  <a:pt x="500208" y="18447"/>
                </a:lnTo>
                <a:lnTo>
                  <a:pt x="569184" y="49796"/>
                </a:lnTo>
                <a:lnTo>
                  <a:pt x="630519" y="94019"/>
                </a:lnTo>
                <a:lnTo>
                  <a:pt x="658100" y="120764"/>
                </a:lnTo>
                <a:lnTo>
                  <a:pt x="682694" y="149944"/>
                </a:lnTo>
                <a:lnTo>
                  <a:pt x="704680" y="181471"/>
                </a:lnTo>
                <a:lnTo>
                  <a:pt x="724210" y="215128"/>
                </a:lnTo>
                <a:lnTo>
                  <a:pt x="740465" y="250973"/>
                </a:lnTo>
                <a:lnTo>
                  <a:pt x="753370" y="288856"/>
                </a:lnTo>
                <a:lnTo>
                  <a:pt x="762507" y="327893"/>
                </a:lnTo>
                <a:lnTo>
                  <a:pt x="768306" y="368489"/>
                </a:lnTo>
                <a:lnTo>
                  <a:pt x="770380" y="410395"/>
                </a:lnTo>
                <a:lnTo>
                  <a:pt x="768306" y="452301"/>
                </a:lnTo>
                <a:lnTo>
                  <a:pt x="762507" y="492898"/>
                </a:lnTo>
                <a:lnTo>
                  <a:pt x="753370" y="531934"/>
                </a:lnTo>
                <a:lnTo>
                  <a:pt x="740465" y="569817"/>
                </a:lnTo>
                <a:lnTo>
                  <a:pt x="724231" y="605617"/>
                </a:lnTo>
                <a:lnTo>
                  <a:pt x="704709" y="639675"/>
                </a:lnTo>
                <a:lnTo>
                  <a:pt x="682694" y="671244"/>
                </a:lnTo>
                <a:lnTo>
                  <a:pt x="658100" y="700423"/>
                </a:lnTo>
                <a:lnTo>
                  <a:pt x="630519" y="727168"/>
                </a:lnTo>
                <a:lnTo>
                  <a:pt x="569184" y="771392"/>
                </a:lnTo>
                <a:lnTo>
                  <a:pt x="500208" y="802740"/>
                </a:lnTo>
                <a:lnTo>
                  <a:pt x="462833" y="812819"/>
                </a:lnTo>
                <a:lnTo>
                  <a:pt x="424342" y="819095"/>
                </a:lnTo>
                <a:lnTo>
                  <a:pt x="384991" y="821188"/>
                </a:lnTo>
                <a:lnTo>
                  <a:pt x="345641" y="819095"/>
                </a:lnTo>
                <a:lnTo>
                  <a:pt x="307123" y="812815"/>
                </a:lnTo>
                <a:lnTo>
                  <a:pt x="270184" y="802741"/>
                </a:lnTo>
                <a:lnTo>
                  <a:pt x="234614" y="788513"/>
                </a:lnTo>
                <a:lnTo>
                  <a:pt x="169446" y="750504"/>
                </a:lnTo>
                <a:lnTo>
                  <a:pt x="112280" y="700423"/>
                </a:lnTo>
                <a:lnTo>
                  <a:pt x="87686" y="671244"/>
                </a:lnTo>
                <a:lnTo>
                  <a:pt x="65671" y="639675"/>
                </a:lnTo>
                <a:lnTo>
                  <a:pt x="46149" y="605617"/>
                </a:lnTo>
                <a:lnTo>
                  <a:pt x="29915" y="569817"/>
                </a:lnTo>
                <a:lnTo>
                  <a:pt x="17010" y="531934"/>
                </a:lnTo>
                <a:lnTo>
                  <a:pt x="7873" y="492898"/>
                </a:lnTo>
                <a:lnTo>
                  <a:pt x="2074" y="452301"/>
                </a:lnTo>
                <a:lnTo>
                  <a:pt x="0" y="410395"/>
                </a:lnTo>
                <a:lnTo>
                  <a:pt x="2074" y="368489"/>
                </a:lnTo>
                <a:lnTo>
                  <a:pt x="7873" y="327893"/>
                </a:lnTo>
                <a:lnTo>
                  <a:pt x="17010" y="288856"/>
                </a:lnTo>
                <a:lnTo>
                  <a:pt x="29915" y="250973"/>
                </a:lnTo>
                <a:lnTo>
                  <a:pt x="46170" y="215128"/>
                </a:lnTo>
                <a:lnTo>
                  <a:pt x="65700" y="181471"/>
                </a:lnTo>
                <a:lnTo>
                  <a:pt x="87686" y="149944"/>
                </a:lnTo>
                <a:lnTo>
                  <a:pt x="112280" y="120764"/>
                </a:lnTo>
                <a:lnTo>
                  <a:pt x="139860" y="94019"/>
                </a:lnTo>
                <a:lnTo>
                  <a:pt x="201156" y="49823"/>
                </a:lnTo>
                <a:lnTo>
                  <a:pt x="270184" y="18447"/>
                </a:lnTo>
                <a:lnTo>
                  <a:pt x="307123" y="8373"/>
                </a:lnTo>
                <a:lnTo>
                  <a:pt x="345641" y="2093"/>
                </a:lnTo>
                <a:lnTo>
                  <a:pt x="384991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49315" y="522499"/>
            <a:ext cx="1442719" cy="2057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44531" y="517715"/>
            <a:ext cx="1452245" cy="2067560"/>
          </a:xfrm>
          <a:custGeom>
            <a:avLst/>
            <a:gdLst/>
            <a:ahLst/>
            <a:cxnLst/>
            <a:rect l="l" t="t" r="r" b="b"/>
            <a:pathLst>
              <a:path w="1452245" h="2067560">
                <a:moveTo>
                  <a:pt x="726303" y="0"/>
                </a:moveTo>
                <a:lnTo>
                  <a:pt x="800817" y="5208"/>
                </a:lnTo>
                <a:lnTo>
                  <a:pt x="872907" y="21228"/>
                </a:lnTo>
                <a:lnTo>
                  <a:pt x="942614" y="46470"/>
                </a:lnTo>
                <a:lnTo>
                  <a:pt x="1009368" y="81646"/>
                </a:lnTo>
                <a:lnTo>
                  <a:pt x="1072923" y="125215"/>
                </a:lnTo>
                <a:lnTo>
                  <a:pt x="1132844" y="177147"/>
                </a:lnTo>
                <a:lnTo>
                  <a:pt x="1188733" y="236628"/>
                </a:lnTo>
                <a:lnTo>
                  <a:pt x="1240205" y="303262"/>
                </a:lnTo>
                <a:lnTo>
                  <a:pt x="1286868" y="376646"/>
                </a:lnTo>
                <a:lnTo>
                  <a:pt x="1328318" y="456359"/>
                </a:lnTo>
                <a:lnTo>
                  <a:pt x="1364979" y="541236"/>
                </a:lnTo>
                <a:lnTo>
                  <a:pt x="1395260" y="631683"/>
                </a:lnTo>
                <a:lnTo>
                  <a:pt x="1419555" y="726471"/>
                </a:lnTo>
                <a:lnTo>
                  <a:pt x="1437477" y="825241"/>
                </a:lnTo>
                <a:lnTo>
                  <a:pt x="1448228" y="927972"/>
                </a:lnTo>
                <a:lnTo>
                  <a:pt x="1452209" y="1033475"/>
                </a:lnTo>
                <a:lnTo>
                  <a:pt x="1448626" y="1138995"/>
                </a:lnTo>
                <a:lnTo>
                  <a:pt x="1437476" y="1241735"/>
                </a:lnTo>
                <a:lnTo>
                  <a:pt x="1419555" y="1340496"/>
                </a:lnTo>
                <a:lnTo>
                  <a:pt x="1395260" y="1435285"/>
                </a:lnTo>
                <a:lnTo>
                  <a:pt x="1364982" y="1525722"/>
                </a:lnTo>
                <a:lnTo>
                  <a:pt x="1328716" y="1610610"/>
                </a:lnTo>
                <a:lnTo>
                  <a:pt x="1286863" y="1690329"/>
                </a:lnTo>
                <a:lnTo>
                  <a:pt x="1240205" y="1763706"/>
                </a:lnTo>
                <a:lnTo>
                  <a:pt x="1188733" y="1830340"/>
                </a:lnTo>
                <a:lnTo>
                  <a:pt x="1132844" y="1889821"/>
                </a:lnTo>
                <a:lnTo>
                  <a:pt x="1072923" y="1941752"/>
                </a:lnTo>
                <a:lnTo>
                  <a:pt x="1009368" y="1985322"/>
                </a:lnTo>
                <a:lnTo>
                  <a:pt x="942614" y="2020498"/>
                </a:lnTo>
                <a:lnTo>
                  <a:pt x="872907" y="2045740"/>
                </a:lnTo>
                <a:lnTo>
                  <a:pt x="800817" y="2061759"/>
                </a:lnTo>
                <a:lnTo>
                  <a:pt x="726303" y="2066968"/>
                </a:lnTo>
                <a:lnTo>
                  <a:pt x="688661" y="2065767"/>
                </a:lnTo>
                <a:lnTo>
                  <a:pt x="615330" y="2054948"/>
                </a:lnTo>
                <a:lnTo>
                  <a:pt x="544502" y="2034141"/>
                </a:lnTo>
                <a:lnTo>
                  <a:pt x="442840" y="1985322"/>
                </a:lnTo>
                <a:lnTo>
                  <a:pt x="379278" y="1941748"/>
                </a:lnTo>
                <a:lnTo>
                  <a:pt x="319755" y="1889815"/>
                </a:lnTo>
                <a:lnTo>
                  <a:pt x="263878" y="1830346"/>
                </a:lnTo>
                <a:lnTo>
                  <a:pt x="212008" y="1763713"/>
                </a:lnTo>
                <a:lnTo>
                  <a:pt x="165346" y="1690329"/>
                </a:lnTo>
                <a:lnTo>
                  <a:pt x="123493" y="1610610"/>
                </a:lnTo>
                <a:lnTo>
                  <a:pt x="87227" y="1525722"/>
                </a:lnTo>
                <a:lnTo>
                  <a:pt x="56948" y="1435285"/>
                </a:lnTo>
                <a:lnTo>
                  <a:pt x="32653" y="1340496"/>
                </a:lnTo>
                <a:lnTo>
                  <a:pt x="14733" y="1241735"/>
                </a:lnTo>
                <a:lnTo>
                  <a:pt x="3583" y="1138995"/>
                </a:lnTo>
                <a:lnTo>
                  <a:pt x="0" y="1033484"/>
                </a:lnTo>
                <a:lnTo>
                  <a:pt x="3583" y="927972"/>
                </a:lnTo>
                <a:lnTo>
                  <a:pt x="14733" y="825232"/>
                </a:lnTo>
                <a:lnTo>
                  <a:pt x="32653" y="726471"/>
                </a:lnTo>
                <a:lnTo>
                  <a:pt x="56948" y="631683"/>
                </a:lnTo>
                <a:lnTo>
                  <a:pt x="87230" y="541236"/>
                </a:lnTo>
                <a:lnTo>
                  <a:pt x="123890" y="456359"/>
                </a:lnTo>
                <a:lnTo>
                  <a:pt x="165345" y="376639"/>
                </a:lnTo>
                <a:lnTo>
                  <a:pt x="212406" y="303255"/>
                </a:lnTo>
                <a:lnTo>
                  <a:pt x="263872" y="236628"/>
                </a:lnTo>
                <a:lnTo>
                  <a:pt x="319755" y="177152"/>
                </a:lnTo>
                <a:lnTo>
                  <a:pt x="379278" y="125220"/>
                </a:lnTo>
                <a:lnTo>
                  <a:pt x="442840" y="81646"/>
                </a:lnTo>
                <a:lnTo>
                  <a:pt x="509602" y="46466"/>
                </a:lnTo>
                <a:lnTo>
                  <a:pt x="579698" y="21228"/>
                </a:lnTo>
                <a:lnTo>
                  <a:pt x="651785" y="5209"/>
                </a:lnTo>
                <a:lnTo>
                  <a:pt x="726303" y="0"/>
                </a:lnTo>
                <a:close/>
              </a:path>
            </a:pathLst>
          </a:custGeom>
          <a:ln w="956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757327" y="3848375"/>
            <a:ext cx="1335024" cy="13258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799110" y="2566564"/>
            <a:ext cx="1250950" cy="12458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780060" y="2547514"/>
            <a:ext cx="1289050" cy="1283970"/>
          </a:xfrm>
          <a:custGeom>
            <a:avLst/>
            <a:gdLst/>
            <a:ahLst/>
            <a:cxnLst/>
            <a:rect l="l" t="t" r="r" b="b"/>
            <a:pathLst>
              <a:path w="1289050" h="1283970">
                <a:moveTo>
                  <a:pt x="225620" y="0"/>
                </a:moveTo>
                <a:lnTo>
                  <a:pt x="1063429" y="0"/>
                </a:lnTo>
                <a:lnTo>
                  <a:pt x="1107895" y="4658"/>
                </a:lnTo>
                <a:lnTo>
                  <a:pt x="1150797" y="17658"/>
                </a:lnTo>
                <a:lnTo>
                  <a:pt x="1189018" y="38506"/>
                </a:lnTo>
                <a:lnTo>
                  <a:pt x="1222813" y="66236"/>
                </a:lnTo>
                <a:lnTo>
                  <a:pt x="1250542" y="100031"/>
                </a:lnTo>
                <a:lnTo>
                  <a:pt x="1271390" y="138252"/>
                </a:lnTo>
                <a:lnTo>
                  <a:pt x="1284391" y="181154"/>
                </a:lnTo>
                <a:lnTo>
                  <a:pt x="1289049" y="225620"/>
                </a:lnTo>
                <a:lnTo>
                  <a:pt x="1289049" y="1058269"/>
                </a:lnTo>
                <a:lnTo>
                  <a:pt x="1284391" y="1102735"/>
                </a:lnTo>
                <a:lnTo>
                  <a:pt x="1271390" y="1145638"/>
                </a:lnTo>
                <a:lnTo>
                  <a:pt x="1250542" y="1183859"/>
                </a:lnTo>
                <a:lnTo>
                  <a:pt x="1222813" y="1217653"/>
                </a:lnTo>
                <a:lnTo>
                  <a:pt x="1189018" y="1245383"/>
                </a:lnTo>
                <a:lnTo>
                  <a:pt x="1150797" y="1266231"/>
                </a:lnTo>
                <a:lnTo>
                  <a:pt x="1107895" y="1279231"/>
                </a:lnTo>
                <a:lnTo>
                  <a:pt x="1063429" y="1283890"/>
                </a:lnTo>
                <a:lnTo>
                  <a:pt x="225620" y="1283890"/>
                </a:lnTo>
                <a:lnTo>
                  <a:pt x="181154" y="1279231"/>
                </a:lnTo>
                <a:lnTo>
                  <a:pt x="138252" y="1266231"/>
                </a:lnTo>
                <a:lnTo>
                  <a:pt x="100031" y="1245383"/>
                </a:lnTo>
                <a:lnTo>
                  <a:pt x="66236" y="1217653"/>
                </a:lnTo>
                <a:lnTo>
                  <a:pt x="38506" y="1183859"/>
                </a:lnTo>
                <a:lnTo>
                  <a:pt x="17659" y="1145638"/>
                </a:lnTo>
                <a:lnTo>
                  <a:pt x="4658" y="1102735"/>
                </a:lnTo>
                <a:lnTo>
                  <a:pt x="0" y="1058269"/>
                </a:lnTo>
                <a:lnTo>
                  <a:pt x="0" y="225620"/>
                </a:lnTo>
                <a:lnTo>
                  <a:pt x="4658" y="181154"/>
                </a:lnTo>
                <a:lnTo>
                  <a:pt x="17659" y="138252"/>
                </a:lnTo>
                <a:lnTo>
                  <a:pt x="38506" y="100031"/>
                </a:lnTo>
                <a:lnTo>
                  <a:pt x="66236" y="66236"/>
                </a:lnTo>
                <a:lnTo>
                  <a:pt x="100031" y="38506"/>
                </a:lnTo>
                <a:lnTo>
                  <a:pt x="138252" y="17658"/>
                </a:lnTo>
                <a:lnTo>
                  <a:pt x="181154" y="4658"/>
                </a:lnTo>
                <a:lnTo>
                  <a:pt x="22562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5906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</TotalTime>
  <Words>586</Words>
  <Application>Microsoft Office PowerPoint</Application>
  <PresentationFormat>Custom</PresentationFormat>
  <Paragraphs>47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Calisto MT</vt:lpstr>
      <vt:lpstr>Symbol</vt:lpstr>
      <vt:lpstr>Office Theme</vt:lpstr>
      <vt:lpstr>PowerPoint Presentation</vt:lpstr>
      <vt:lpstr>Bring this sheet with you to start working on requirements so you have a head start once you crossover into Troop 156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Deinek, Daniel (D.J.)</dc:creator>
  <cp:lastModifiedBy>Scott Boice</cp:lastModifiedBy>
  <cp:revision>20</cp:revision>
  <cp:lastPrinted>2021-08-31T02:09:29Z</cp:lastPrinted>
  <dcterms:created xsi:type="dcterms:W3CDTF">2016-10-05T10:09:15Z</dcterms:created>
  <dcterms:modified xsi:type="dcterms:W3CDTF">2021-08-31T02:48:10Z</dcterms:modified>
</cp:coreProperties>
</file>